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heme/theme3.xml" ContentType="application/vnd.openxmlformats-officedocument.theme+xml"/>
  <Override PartName="/ppt/tags/tag34.xml" ContentType="application/vnd.openxmlformats-officedocument.presentationml.tags+xml"/>
  <Override PartName="/ppt/theme/theme4.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5"/>
    <p:sldMasterId id="2147483712" r:id="rId6"/>
  </p:sldMasterIdLst>
  <p:notesMasterIdLst>
    <p:notesMasterId r:id="rId33"/>
  </p:notesMasterIdLst>
  <p:handoutMasterIdLst>
    <p:handoutMasterId r:id="rId34"/>
  </p:handoutMasterIdLst>
  <p:sldIdLst>
    <p:sldId id="1975" r:id="rId7"/>
    <p:sldId id="341" r:id="rId8"/>
    <p:sldId id="286" r:id="rId9"/>
    <p:sldId id="425" r:id="rId10"/>
    <p:sldId id="280" r:id="rId11"/>
    <p:sldId id="481" r:id="rId12"/>
    <p:sldId id="416" r:id="rId13"/>
    <p:sldId id="391" r:id="rId14"/>
    <p:sldId id="288" r:id="rId15"/>
    <p:sldId id="289" r:id="rId16"/>
    <p:sldId id="290" r:id="rId17"/>
    <p:sldId id="291" r:id="rId18"/>
    <p:sldId id="292" r:id="rId19"/>
    <p:sldId id="293" r:id="rId20"/>
    <p:sldId id="451" r:id="rId21"/>
    <p:sldId id="487" r:id="rId22"/>
    <p:sldId id="373" r:id="rId23"/>
    <p:sldId id="485" r:id="rId24"/>
    <p:sldId id="469" r:id="rId25"/>
    <p:sldId id="482" r:id="rId26"/>
    <p:sldId id="483" r:id="rId27"/>
    <p:sldId id="484" r:id="rId28"/>
    <p:sldId id="652" r:id="rId29"/>
    <p:sldId id="659" r:id="rId30"/>
    <p:sldId id="495" r:id="rId31"/>
    <p:sldId id="409"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202E"/>
    <a:srgbClr val="E0E0E0"/>
    <a:srgbClr val="C0C0C0"/>
    <a:srgbClr val="A0A0A0"/>
    <a:srgbClr val="707070"/>
    <a:srgbClr val="40404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7520" autoAdjust="0"/>
  </p:normalViewPr>
  <p:slideViewPr>
    <p:cSldViewPr snapToGrid="0" snapToObjects="1" showGuides="1">
      <p:cViewPr varScale="1">
        <p:scale>
          <a:sx n="65" d="100"/>
          <a:sy n="65" d="100"/>
        </p:scale>
        <p:origin x="864" y="44"/>
      </p:cViewPr>
      <p:guideLst/>
    </p:cSldViewPr>
  </p:slideViewPr>
  <p:notesTextViewPr>
    <p:cViewPr>
      <p:scale>
        <a:sx n="3" d="2"/>
        <a:sy n="3" d="2"/>
      </p:scale>
      <p:origin x="0" y="0"/>
    </p:cViewPr>
  </p:notesTextViewPr>
  <p:notesViewPr>
    <p:cSldViewPr snapToGrid="0" snapToObjects="1" showGuides="1">
      <p:cViewPr varScale="1">
        <p:scale>
          <a:sx n="124" d="100"/>
          <a:sy n="124" d="100"/>
        </p:scale>
        <p:origin x="487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5.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98721-3323-42CB-96FB-C6D7D9D206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12FF977-0234-4542-94AE-376F45A8E7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26CFF9-B101-4D5A-AE5F-81BC4D91C170}" type="datetimeFigureOut">
              <a:rPr lang="en-US" smtClean="0"/>
              <a:t>5/15/2020</a:t>
            </a:fld>
            <a:endParaRPr lang="en-US" dirty="0"/>
          </a:p>
        </p:txBody>
      </p:sp>
      <p:sp>
        <p:nvSpPr>
          <p:cNvPr id="4" name="Footer Placeholder 3">
            <a:extLst>
              <a:ext uri="{FF2B5EF4-FFF2-40B4-BE49-F238E27FC236}">
                <a16:creationId xmlns:a16="http://schemas.microsoft.com/office/drawing/2014/main" id="{692DC7A7-567A-4A18-A303-6ED5E91C6736}"/>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en-US" sz="700" dirty="0">
                <a:solidFill>
                  <a:srgbClr val="7F7F7F"/>
                </a:solidFill>
                <a:latin typeface="Arial" panose="020B0604020202020204" pitchFamily="34" charset="0"/>
              </a:rPr>
              <a:t>Honeywell Internal</a:t>
            </a:r>
          </a:p>
        </p:txBody>
      </p:sp>
      <p:sp>
        <p:nvSpPr>
          <p:cNvPr id="5" name="Slide Number Placeholder 4">
            <a:extLst>
              <a:ext uri="{FF2B5EF4-FFF2-40B4-BE49-F238E27FC236}">
                <a16:creationId xmlns:a16="http://schemas.microsoft.com/office/drawing/2014/main" id="{ADC55533-4890-43A5-8A14-C9DE3F2561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C57C73-0239-4725-8F06-3E607150BC40}" type="slidenum">
              <a:rPr lang="en-US" smtClean="0"/>
              <a:t>‹#›</a:t>
            </a:fld>
            <a:endParaRPr lang="en-US" dirty="0"/>
          </a:p>
        </p:txBody>
      </p:sp>
    </p:spTree>
    <p:extLst>
      <p:ext uri="{BB962C8B-B14F-4D97-AF65-F5344CB8AC3E}">
        <p14:creationId xmlns:p14="http://schemas.microsoft.com/office/powerpoint/2010/main" val="958957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34.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AA0C4-695F-4136-A1C4-C28E233376CC}" type="datetimeFigureOut">
              <a:rPr lang="en-US" smtClean="0"/>
              <a:t>5/15/2020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l">
              <a:defRPr lang="en-US" sz="700" b="0" i="0" u="none">
                <a:solidFill>
                  <a:srgbClr val="7F7F7F"/>
                </a:solidFill>
                <a:latin typeface="Arial" panose="020B0604020202020204" pitchFamily="34" charset="0"/>
              </a:defRPr>
            </a:lvl1pPr>
          </a:lstStyle>
          <a:p>
            <a:r>
              <a:rPr lang="en-US" dirty="0"/>
              <a:t>Honeywell Internal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0284F-7E88-4545-9BB2-221688BE3F3A}" type="slidenum">
              <a:rPr lang="en-US" smtClean="0"/>
              <a:t>‹#›</a:t>
            </a:fld>
            <a:endParaRPr lang="en-US" dirty="0"/>
          </a:p>
        </p:txBody>
      </p:sp>
    </p:spTree>
    <p:extLst>
      <p:ext uri="{BB962C8B-B14F-4D97-AF65-F5344CB8AC3E}">
        <p14:creationId xmlns:p14="http://schemas.microsoft.com/office/powerpoint/2010/main" val="1115178273"/>
      </p:ext>
    </p:extLst>
  </p:cSld>
  <p:clrMap bg1="lt1" tx1="dk1" bg2="lt2" tx2="dk2" accent1="accent1" accent2="accent2" accent3="accent3" accent4="accent4" accent5="accent5" accent6="accent6" hlink="hlink" folHlink="folHlink"/>
  <p:hf dt="0"/>
  <p:notesStyle>
    <a:lvl1pPr marL="0" algn="l" defTabSz="914400" rtl="0" eaLnBrk="1" latinLnBrk="0" hangingPunct="1">
      <a:spcAft>
        <a:spcPts val="600"/>
      </a:spcAft>
      <a:defRPr sz="1200" b="1" kern="1200">
        <a:solidFill>
          <a:schemeClr val="tx1"/>
        </a:solidFill>
        <a:latin typeface="+mn-lt"/>
        <a:ea typeface="+mn-ea"/>
        <a:cs typeface="+mn-cs"/>
      </a:defRPr>
    </a:lvl1pPr>
    <a:lvl2pPr marL="0" indent="0" algn="l" defTabSz="914400" rtl="0" eaLnBrk="1" latinLnBrk="0" hangingPunct="1">
      <a:spcAft>
        <a:spcPts val="600"/>
      </a:spcAft>
      <a:defRPr sz="1200" kern="1200">
        <a:solidFill>
          <a:schemeClr val="tx1"/>
        </a:solidFill>
        <a:latin typeface="+mn-lt"/>
        <a:ea typeface="+mn-ea"/>
        <a:cs typeface="+mn-cs"/>
      </a:defRPr>
    </a:lvl2pPr>
    <a:lvl3pPr marL="171450" indent="-17145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3pPr>
    <a:lvl4pPr marL="400050" indent="-17145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30238" indent="-171450" algn="l" defTabSz="914400" rtl="0" eaLnBrk="1" latinLnBrk="0" hangingPunct="1">
      <a:spcAft>
        <a:spcPts val="600"/>
      </a:spcAft>
      <a:buFont typeface="Arial" panose="020B0604020202020204" pitchFamily="34" charset="0"/>
      <a:buChar char="•"/>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dirty="0"/>
              <a:t>Honeywell Internal</a:t>
            </a:r>
          </a:p>
        </p:txBody>
      </p:sp>
      <p:sp>
        <p:nvSpPr>
          <p:cNvPr id="6" name="Slide Number Placeholder 5"/>
          <p:cNvSpPr>
            <a:spLocks noGrp="1"/>
          </p:cNvSpPr>
          <p:nvPr>
            <p:ph type="sldNum" sz="quarter" idx="12"/>
          </p:nvPr>
        </p:nvSpPr>
        <p:spPr/>
        <p:txBody>
          <a:bodyPr/>
          <a:lstStyle/>
          <a:p>
            <a:fld id="{ED70284F-7E88-4545-9BB2-221688BE3F3A}" type="slidenum">
              <a:rPr lang="en-US" smtClean="0"/>
              <a:t>7</a:t>
            </a:fld>
            <a:endParaRPr lang="en-US" dirty="0"/>
          </a:p>
        </p:txBody>
      </p:sp>
    </p:spTree>
    <p:extLst>
      <p:ext uri="{BB962C8B-B14F-4D97-AF65-F5344CB8AC3E}">
        <p14:creationId xmlns:p14="http://schemas.microsoft.com/office/powerpoint/2010/main" val="428222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dirty="0"/>
              <a:t>Honeywell Internal</a:t>
            </a:r>
          </a:p>
        </p:txBody>
      </p:sp>
      <p:sp>
        <p:nvSpPr>
          <p:cNvPr id="6" name="Slide Number Placeholder 5"/>
          <p:cNvSpPr>
            <a:spLocks noGrp="1"/>
          </p:cNvSpPr>
          <p:nvPr>
            <p:ph type="sldNum" sz="quarter" idx="12"/>
          </p:nvPr>
        </p:nvSpPr>
        <p:spPr/>
        <p:txBody>
          <a:bodyPr/>
          <a:lstStyle/>
          <a:p>
            <a:fld id="{ED70284F-7E88-4545-9BB2-221688BE3F3A}" type="slidenum">
              <a:rPr lang="en-US" smtClean="0"/>
              <a:t>16</a:t>
            </a:fld>
            <a:endParaRPr lang="en-US" dirty="0"/>
          </a:p>
        </p:txBody>
      </p:sp>
    </p:spTree>
    <p:extLst>
      <p:ext uri="{BB962C8B-B14F-4D97-AF65-F5344CB8AC3E}">
        <p14:creationId xmlns:p14="http://schemas.microsoft.com/office/powerpoint/2010/main" val="66689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dirty="0"/>
              <a:t>Honeywell Internal</a:t>
            </a:r>
          </a:p>
        </p:txBody>
      </p:sp>
      <p:sp>
        <p:nvSpPr>
          <p:cNvPr id="6" name="Slide Number Placeholder 5"/>
          <p:cNvSpPr>
            <a:spLocks noGrp="1"/>
          </p:cNvSpPr>
          <p:nvPr>
            <p:ph type="sldNum" sz="quarter" idx="12"/>
          </p:nvPr>
        </p:nvSpPr>
        <p:spPr/>
        <p:txBody>
          <a:bodyPr/>
          <a:lstStyle/>
          <a:p>
            <a:fld id="{ED70284F-7E88-4545-9BB2-221688BE3F3A}" type="slidenum">
              <a:rPr lang="en-US" smtClean="0"/>
              <a:t>18</a:t>
            </a:fld>
            <a:endParaRPr lang="en-US" dirty="0"/>
          </a:p>
        </p:txBody>
      </p:sp>
    </p:spTree>
    <p:extLst>
      <p:ext uri="{BB962C8B-B14F-4D97-AF65-F5344CB8AC3E}">
        <p14:creationId xmlns:p14="http://schemas.microsoft.com/office/powerpoint/2010/main" val="117634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0284F-7E88-4545-9BB2-221688BE3F3A}"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555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dirty="0"/>
              <a:t>Honeywell Internal</a:t>
            </a:r>
          </a:p>
        </p:txBody>
      </p:sp>
      <p:sp>
        <p:nvSpPr>
          <p:cNvPr id="6" name="Slide Number Placeholder 5"/>
          <p:cNvSpPr>
            <a:spLocks noGrp="1"/>
          </p:cNvSpPr>
          <p:nvPr>
            <p:ph type="sldNum" sz="quarter" idx="12"/>
          </p:nvPr>
        </p:nvSpPr>
        <p:spPr/>
        <p:txBody>
          <a:bodyPr/>
          <a:lstStyle/>
          <a:p>
            <a:fld id="{ED70284F-7E88-4545-9BB2-221688BE3F3A}" type="slidenum">
              <a:rPr lang="en-US" smtClean="0"/>
              <a:t>25</a:t>
            </a:fld>
            <a:endParaRPr lang="en-US" dirty="0"/>
          </a:p>
        </p:txBody>
      </p:sp>
    </p:spTree>
    <p:extLst>
      <p:ext uri="{BB962C8B-B14F-4D97-AF65-F5344CB8AC3E}">
        <p14:creationId xmlns:p14="http://schemas.microsoft.com/office/powerpoint/2010/main" val="1098027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ic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latin typeface="+mj-lt"/>
              </a:defRPr>
            </a:lvl1pPr>
            <a:lvl2pPr marL="0" indent="0" algn="l">
              <a:spcAft>
                <a:spcPts val="1200"/>
              </a:spcAft>
              <a:buNone/>
              <a:defRPr sz="1600" b="1" cap="all" baseline="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9811"/>
            <a:ext cx="2743200" cy="365125"/>
          </a:xfrm>
          <a:prstGeom prst="rect">
            <a:avLst/>
          </a:prstGeom>
        </p:spPr>
        <p:txBody>
          <a:bodyPr lIns="0" tIns="0" rIns="0" bIns="0" anchor="t"/>
          <a:lstStyle>
            <a:lvl1pPr>
              <a:defRPr sz="1600" b="1">
                <a:latin typeface="+mn-lt"/>
              </a:defRPr>
            </a:lvl1pPr>
          </a:lstStyle>
          <a:p>
            <a:fld id="{D105F950-05EE-42A4-8FEF-DE33869804CE}" type="datetime4">
              <a:rPr lang="en-US" smtClean="0"/>
              <a:t>May 15, 2020</a:t>
            </a:fld>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820308065"/>
      </p:ext>
    </p:extLst>
  </p:cSld>
  <p:clrMapOvr>
    <a:masterClrMapping/>
  </p:clrMapOvr>
  <p:extLst>
    <p:ext uri="{DCECCB84-F9BA-43D5-87BE-67443E8EF086}">
      <p15:sldGuideLst xmlns:p15="http://schemas.microsoft.com/office/powerpoint/2012/main">
        <p15:guide id="1" pos="5592" userDrawn="1">
          <p15:clr>
            <a:srgbClr val="FBAE40"/>
          </p15:clr>
        </p15:guide>
        <p15:guide id="2" orient="horz" pos="32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lvl1pPr>
              <a:defRPr sz="40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a:lstStyle>
            <a:lvl1pPr marL="457200" indent="-457200">
              <a:spcBef>
                <a:spcPts val="600"/>
              </a:spcBef>
              <a:buClr>
                <a:schemeClr val="accent1"/>
              </a:buClr>
              <a:buFont typeface="+mj-lt"/>
              <a:buAutoNum type="arabicPeriod"/>
              <a:defRPr sz="2400"/>
            </a:lvl1pPr>
            <a:lvl2pPr marL="457200" indent="0">
              <a:defRPr sz="2400"/>
            </a:lvl2pPr>
            <a:lvl3pPr marL="685800" indent="-228600">
              <a:defRPr sz="2000"/>
            </a:lvl3pPr>
            <a:lvl4pPr marL="1028700" indent="-228600">
              <a:defRPr sz="1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a:lstStyle>
            <a:lvl1pPr marL="457200" indent="-457200">
              <a:spcBef>
                <a:spcPts val="600"/>
              </a:spcBef>
              <a:buClr>
                <a:schemeClr val="accent1"/>
              </a:buClr>
              <a:buFont typeface="+mj-lt"/>
              <a:buAutoNum type="arabicPeriod"/>
              <a:defRPr sz="2400"/>
            </a:lvl1pPr>
            <a:lvl2pPr marL="457200" indent="0">
              <a:defRPr sz="2400"/>
            </a:lvl2pPr>
            <a:lvl3pPr marL="685800" indent="-228600">
              <a:defRPr sz="2000"/>
            </a:lvl3pPr>
            <a:lvl4pPr marL="1028700" indent="-228600">
              <a:defRPr sz="1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4756299"/>
      </p:ext>
    </p:extLst>
  </p:cSld>
  <p:clrMapOvr>
    <a:masterClrMapping/>
  </p:clrMapOvr>
  <p:extLst>
    <p:ext uri="{DCECCB84-F9BA-43D5-87BE-67443E8EF086}">
      <p15:sldGuideLst xmlns:p15="http://schemas.microsoft.com/office/powerpoint/2012/main">
        <p15:guide id="2" pos="3696">
          <p15:clr>
            <a:srgbClr val="FBAE40"/>
          </p15:clr>
        </p15:guide>
        <p15:guide id="3" pos="39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XL Content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8382001" cy="5372100"/>
          </a:xfrm>
        </p:spPr>
        <p:txBody>
          <a:bodyPr tIns="0"/>
          <a:lstStyle>
            <a:lvl1pPr>
              <a:lnSpc>
                <a:spcPct val="80000"/>
              </a:lnSpc>
              <a:defRPr sz="8800" b="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dirty="0"/>
          </a:p>
        </p:txBody>
      </p:sp>
      <p:sp>
        <p:nvSpPr>
          <p:cNvPr id="7" name="Rectangle 23">
            <a:extLst>
              <a:ext uri="{FF2B5EF4-FFF2-40B4-BE49-F238E27FC236}">
                <a16:creationId xmlns:a16="http://schemas.microsoft.com/office/drawing/2014/main" id="{4A2922BA-AA7B-49A4-BAC5-FF5A045498CE}"/>
              </a:ext>
            </a:extLst>
          </p:cNvPr>
          <p:cNvSpPr>
            <a:spLocks noChangeArrowheads="1"/>
          </p:cNvSpPr>
          <p:nvPr userDrawn="1"/>
        </p:nvSpPr>
        <p:spPr bwMode="auto">
          <a:xfrm>
            <a:off x="6594837" y="6478016"/>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solidFill>
                  <a:schemeClr val="bg1"/>
                </a:solidFill>
                <a:latin typeface="+mn-lt"/>
                <a:cs typeface="Arial" panose="020B0604020202020204" pitchFamily="34" charset="0"/>
              </a:rPr>
              <a:t>Honeywell Confidential - ©2019 by Honeywell International Inc. All rights reserved.</a:t>
            </a:r>
          </a:p>
        </p:txBody>
      </p:sp>
    </p:spTree>
    <p:extLst>
      <p:ext uri="{BB962C8B-B14F-4D97-AF65-F5344CB8AC3E}">
        <p14:creationId xmlns:p14="http://schemas.microsoft.com/office/powerpoint/2010/main" val="1712632329"/>
      </p:ext>
    </p:extLst>
  </p:cSld>
  <p:clrMapOvr>
    <a:masterClrMapping/>
  </p:clrMapOvr>
  <p:extLst>
    <p:ext uri="{DCECCB84-F9BA-43D5-87BE-67443E8EF086}">
      <p15:sldGuideLst xmlns:p15="http://schemas.microsoft.com/office/powerpoint/2012/main">
        <p15:guide id="2" pos="55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rge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5372101" cy="5372100"/>
          </a:xfrm>
        </p:spPr>
        <p:txBody>
          <a:bodyPr/>
          <a:lstStyle>
            <a:lvl1pPr>
              <a:defRPr sz="36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1C99F7BE-26E0-43EC-B648-2436C3A3F962}"/>
              </a:ext>
            </a:extLst>
          </p:cNvPr>
          <p:cNvSpPr>
            <a:spLocks noGrp="1"/>
          </p:cNvSpPr>
          <p:nvPr>
            <p:ph type="pic" sz="quarter" idx="13"/>
          </p:nvPr>
        </p:nvSpPr>
        <p:spPr>
          <a:xfrm>
            <a:off x="6324600" y="0"/>
            <a:ext cx="5867400" cy="6858000"/>
          </a:xfrm>
          <a:pattFill prst="wdUpDiag">
            <a:fgClr>
              <a:schemeClr val="bg2"/>
            </a:fgClr>
            <a:bgClr>
              <a:schemeClr val="bg1"/>
            </a:bgClr>
          </a:pattFill>
        </p:spPr>
        <p:txBody>
          <a:bodyPr/>
          <a:lstStyle/>
          <a:p>
            <a:r>
              <a:rPr lang="en-US" dirty="0"/>
              <a:t>Click icon to add picture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tx1"/>
                </a:solidFill>
              </a:defRPr>
            </a:lvl1pPr>
          </a:lstStyle>
          <a:p>
            <a:fld id="{7B94EC18-1D2B-4535-B738-0E53AFE26620}" type="slidenum">
              <a:rPr lang="en-US" smtClean="0"/>
              <a:pPr/>
              <a:t>‹#›</a:t>
            </a:fld>
            <a:endParaRPr lang="en-US" dirty="0"/>
          </a:p>
        </p:txBody>
      </p:sp>
    </p:spTree>
    <p:extLst>
      <p:ext uri="{BB962C8B-B14F-4D97-AF65-F5344CB8AC3E}">
        <p14:creationId xmlns:p14="http://schemas.microsoft.com/office/powerpoint/2010/main" val="889829019"/>
      </p:ext>
    </p:extLst>
  </p:cSld>
  <p:clrMapOvr>
    <a:masterClrMapping/>
  </p:clrMapOvr>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Content 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5372101" cy="5372100"/>
          </a:xfrm>
        </p:spPr>
        <p:txBody>
          <a:bodyPr/>
          <a:lstStyle>
            <a:lvl1pPr>
              <a:defRPr sz="3600">
                <a:solidFill>
                  <a:schemeClr val="bg1"/>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1C99F7BE-26E0-43EC-B648-2436C3A3F962}"/>
              </a:ext>
            </a:extLst>
          </p:cNvPr>
          <p:cNvSpPr>
            <a:spLocks noGrp="1"/>
          </p:cNvSpPr>
          <p:nvPr>
            <p:ph type="pic" sz="quarter" idx="13"/>
          </p:nvPr>
        </p:nvSpPr>
        <p:spPr>
          <a:xfrm>
            <a:off x="6324600" y="0"/>
            <a:ext cx="5867400" cy="6858000"/>
          </a:xfrm>
          <a:pattFill prst="wdUpDiag">
            <a:fgClr>
              <a:schemeClr val="bg2"/>
            </a:fgClr>
            <a:bgClr>
              <a:schemeClr val="bg1"/>
            </a:bgClr>
          </a:pattFill>
        </p:spPr>
        <p:txBody>
          <a:bodyPr/>
          <a:lstStyle/>
          <a:p>
            <a:r>
              <a:rPr lang="en-US" dirty="0"/>
              <a:t>Click icon to add picture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dirty="0"/>
          </a:p>
        </p:txBody>
      </p:sp>
    </p:spTree>
    <p:extLst>
      <p:ext uri="{BB962C8B-B14F-4D97-AF65-F5344CB8AC3E}">
        <p14:creationId xmlns:p14="http://schemas.microsoft.com/office/powerpoint/2010/main" val="3707526015"/>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Text Placeholder 6">
            <a:extLst>
              <a:ext uri="{FF2B5EF4-FFF2-40B4-BE49-F238E27FC236}">
                <a16:creationId xmlns:a16="http://schemas.microsoft.com/office/drawing/2014/main" id="{50F7696B-AED7-4649-B1BE-83104AF7ADDD}"/>
              </a:ext>
            </a:extLst>
          </p:cNvPr>
          <p:cNvSpPr>
            <a:spLocks noGrp="1" noChangeAspect="1"/>
          </p:cNvSpPr>
          <p:nvPr>
            <p:ph type="body" sz="quarter" idx="16" hasCustomPrompt="1"/>
          </p:nvPr>
        </p:nvSpPr>
        <p:spPr>
          <a:xfrm>
            <a:off x="-1" y="5867400"/>
            <a:ext cx="12192000" cy="495299"/>
          </a:xfrm>
          <a:solidFill>
            <a:srgbClr val="DC202E"/>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474014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a:extLst>
              <a:ext uri="{FF2B5EF4-FFF2-40B4-BE49-F238E27FC236}">
                <a16:creationId xmlns:a16="http://schemas.microsoft.com/office/drawing/2014/main" id="{4D0DF29E-4A6C-4505-AA49-6B64388E1397}"/>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4115104953"/>
      </p:ext>
    </p:extLst>
  </p:cSld>
  <p:clrMapOvr>
    <a:masterClrMapping/>
  </p:clrMapOvr>
  <p:extLst>
    <p:ext uri="{DCECCB84-F9BA-43D5-87BE-67443E8EF086}">
      <p15:sldGuideLst xmlns:p15="http://schemas.microsoft.com/office/powerpoint/2012/main">
        <p15:guide id="2" pos="3696" userDrawn="1">
          <p15:clr>
            <a:srgbClr val="FBAE40"/>
          </p15:clr>
        </p15:guide>
        <p15:guide id="3" pos="39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Picture Placeholder 6">
            <a:extLst>
              <a:ext uri="{FF2B5EF4-FFF2-40B4-BE49-F238E27FC236}">
                <a16:creationId xmlns:a16="http://schemas.microsoft.com/office/drawing/2014/main" id="{1CF9CDEF-0719-484F-8C20-787B9E5CF79A}"/>
              </a:ext>
            </a:extLst>
          </p:cNvPr>
          <p:cNvSpPr>
            <a:spLocks noGrp="1"/>
          </p:cNvSpPr>
          <p:nvPr>
            <p:ph type="pic" sz="quarter" idx="13"/>
          </p:nvPr>
        </p:nvSpPr>
        <p:spPr>
          <a:xfrm>
            <a:off x="6324600" y="1409700"/>
            <a:ext cx="5372100" cy="4457700"/>
          </a:xfrm>
          <a:pattFill prst="wdUpDiag">
            <a:fgClr>
              <a:schemeClr val="bg2"/>
            </a:fgClr>
            <a:bgClr>
              <a:schemeClr val="bg1"/>
            </a:bgClr>
          </a:pattFill>
        </p:spPr>
        <p:txBody>
          <a:bodyPr/>
          <a:lstStyle/>
          <a:p>
            <a:r>
              <a:rPr lang="en-US" dirty="0"/>
              <a:t>Click icon to add picture</a:t>
            </a:r>
          </a:p>
        </p:txBody>
      </p:sp>
      <p:sp>
        <p:nvSpPr>
          <p:cNvPr id="10" name="Text Placeholder 6">
            <a:extLst>
              <a:ext uri="{FF2B5EF4-FFF2-40B4-BE49-F238E27FC236}">
                <a16:creationId xmlns:a16="http://schemas.microsoft.com/office/drawing/2014/main" id="{4064076E-2966-4D1B-8F30-6885CA148AF4}"/>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833064290"/>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2327"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7B930328-96E9-4581-AB46-BC006A6DBD5A}"/>
              </a:ext>
            </a:extLst>
          </p:cNvPr>
          <p:cNvSpPr>
            <a:spLocks noGrp="1"/>
          </p:cNvSpPr>
          <p:nvPr>
            <p:ph type="pic" sz="quarter" idx="16"/>
          </p:nvPr>
        </p:nvSpPr>
        <p:spPr>
          <a:xfrm>
            <a:off x="495300" y="1409700"/>
            <a:ext cx="5372100" cy="2247900"/>
          </a:xfrm>
          <a:pattFill prst="wdUpDiag">
            <a:fgClr>
              <a:schemeClr val="bg2"/>
            </a:fgClr>
            <a:bgClr>
              <a:schemeClr val="bg1"/>
            </a:bgClr>
          </a:pattFill>
        </p:spPr>
        <p:txBody>
          <a:bodyPr/>
          <a:lstStyle/>
          <a:p>
            <a:r>
              <a:rPr lang="en-US" dirty="0"/>
              <a:t>Click icon to add picture</a:t>
            </a:r>
          </a:p>
        </p:txBody>
      </p:sp>
      <p:sp>
        <p:nvSpPr>
          <p:cNvPr id="11" name="Picture Placeholder 6">
            <a:extLst>
              <a:ext uri="{FF2B5EF4-FFF2-40B4-BE49-F238E27FC236}">
                <a16:creationId xmlns:a16="http://schemas.microsoft.com/office/drawing/2014/main" id="{A25C2411-148E-4C87-B0DD-41761ACB22CD}"/>
              </a:ext>
            </a:extLst>
          </p:cNvPr>
          <p:cNvSpPr>
            <a:spLocks noGrp="1"/>
          </p:cNvSpPr>
          <p:nvPr>
            <p:ph type="pic" sz="quarter" idx="17"/>
          </p:nvPr>
        </p:nvSpPr>
        <p:spPr>
          <a:xfrm>
            <a:off x="6324600" y="1409700"/>
            <a:ext cx="5372100" cy="2247900"/>
          </a:xfrm>
          <a:pattFill prst="wdUpDiag">
            <a:fgClr>
              <a:schemeClr val="bg2"/>
            </a:fgClr>
            <a:bgClr>
              <a:schemeClr val="bg1"/>
            </a:bgClr>
          </a:pattFill>
        </p:spPr>
        <p:txBody>
          <a:bodyPr/>
          <a:lstStyle/>
          <a:p>
            <a:r>
              <a:rPr lang="en-US" dirty="0"/>
              <a:t>Click icon to add picture</a:t>
            </a:r>
          </a:p>
        </p:txBody>
      </p:sp>
      <p:sp>
        <p:nvSpPr>
          <p:cNvPr id="14" name="Text Placeholder 6">
            <a:extLst>
              <a:ext uri="{FF2B5EF4-FFF2-40B4-BE49-F238E27FC236}">
                <a16:creationId xmlns:a16="http://schemas.microsoft.com/office/drawing/2014/main" id="{55B90B35-A8E2-43F4-9EE2-F7A3C794C84F}"/>
              </a:ext>
            </a:extLst>
          </p:cNvPr>
          <p:cNvSpPr>
            <a:spLocks noGrp="1" noChangeAspect="1"/>
          </p:cNvSpPr>
          <p:nvPr>
            <p:ph type="body" sz="quarter" idx="18" hasCustomPrompt="1"/>
          </p:nvPr>
        </p:nvSpPr>
        <p:spPr>
          <a:xfrm>
            <a:off x="-1" y="5867400"/>
            <a:ext cx="12192000" cy="495300"/>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846821532"/>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guide id="4" orient="horz" pos="24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089AC965-3DBE-47AE-81C0-8C23B370263F}"/>
              </a:ext>
            </a:extLst>
          </p:cNvPr>
          <p:cNvCxnSpPr/>
          <p:nvPr userDrawn="1"/>
        </p:nvCxnSpPr>
        <p:spPr>
          <a:xfrm>
            <a:off x="415291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5B345D-6ECD-4B25-B741-D306ED291B90}"/>
              </a:ext>
            </a:extLst>
          </p:cNvPr>
          <p:cNvCxnSpPr/>
          <p:nvPr userDrawn="1"/>
        </p:nvCxnSpPr>
        <p:spPr>
          <a:xfrm>
            <a:off x="8039151" y="1410881"/>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C697456D-818A-4FA7-9322-10ECC2C05752}"/>
              </a:ext>
            </a:extLst>
          </p:cNvPr>
          <p:cNvSpPr>
            <a:spLocks noGrp="1" noChangeAspect="1"/>
          </p:cNvSpPr>
          <p:nvPr>
            <p:ph type="body" sz="quarter" idx="16" hasCustomPrompt="1"/>
          </p:nvPr>
        </p:nvSpPr>
        <p:spPr>
          <a:xfrm>
            <a:off x="-1" y="5873154"/>
            <a:ext cx="12192000" cy="489546"/>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7282608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0DE1C42F-82A3-49D7-9B58-607C4E4D5817}"/>
              </a:ext>
            </a:extLst>
          </p:cNvPr>
          <p:cNvSpPr>
            <a:spLocks noGrp="1"/>
          </p:cNvSpPr>
          <p:nvPr>
            <p:ph type="pic" sz="quarter" idx="15"/>
          </p:nvPr>
        </p:nvSpPr>
        <p:spPr>
          <a:xfrm>
            <a:off x="495300" y="1409700"/>
            <a:ext cx="3429000" cy="2247900"/>
          </a:xfrm>
          <a:pattFill prst="wdUpDiag">
            <a:fgClr>
              <a:schemeClr val="bg2"/>
            </a:fgClr>
            <a:bgClr>
              <a:schemeClr val="bg1"/>
            </a:bgClr>
          </a:pattFill>
        </p:spPr>
        <p:txBody>
          <a:bodyPr/>
          <a:lstStyle/>
          <a:p>
            <a:r>
              <a:rPr lang="en-US" dirty="0"/>
              <a:t>Click icon to add picture</a:t>
            </a:r>
          </a:p>
        </p:txBody>
      </p:sp>
      <p:sp>
        <p:nvSpPr>
          <p:cNvPr id="11" name="Picture Placeholder 6">
            <a:extLst>
              <a:ext uri="{FF2B5EF4-FFF2-40B4-BE49-F238E27FC236}">
                <a16:creationId xmlns:a16="http://schemas.microsoft.com/office/drawing/2014/main" id="{622D68AC-932E-4B0C-90A5-71EE23ACE46A}"/>
              </a:ext>
            </a:extLst>
          </p:cNvPr>
          <p:cNvSpPr>
            <a:spLocks noGrp="1"/>
          </p:cNvSpPr>
          <p:nvPr>
            <p:ph type="pic" sz="quarter" idx="16"/>
          </p:nvPr>
        </p:nvSpPr>
        <p:spPr>
          <a:xfrm>
            <a:off x="4381534" y="1409700"/>
            <a:ext cx="3429000" cy="2247900"/>
          </a:xfrm>
          <a:pattFill prst="wdUpDiag">
            <a:fgClr>
              <a:schemeClr val="bg2"/>
            </a:fgClr>
            <a:bgClr>
              <a:schemeClr val="bg1"/>
            </a:bgClr>
          </a:pattFill>
        </p:spPr>
        <p:txBody>
          <a:bodyPr/>
          <a:lstStyle/>
          <a:p>
            <a:r>
              <a:rPr lang="en-US" dirty="0"/>
              <a:t>Click icon to add picture</a:t>
            </a:r>
          </a:p>
        </p:txBody>
      </p:sp>
      <p:sp>
        <p:nvSpPr>
          <p:cNvPr id="12" name="Picture Placeholder 6">
            <a:extLst>
              <a:ext uri="{FF2B5EF4-FFF2-40B4-BE49-F238E27FC236}">
                <a16:creationId xmlns:a16="http://schemas.microsoft.com/office/drawing/2014/main" id="{D1A7CD19-76F6-4CBE-B54D-93302EA79B1A}"/>
              </a:ext>
            </a:extLst>
          </p:cNvPr>
          <p:cNvSpPr>
            <a:spLocks noGrp="1"/>
          </p:cNvSpPr>
          <p:nvPr>
            <p:ph type="pic" sz="quarter" idx="17"/>
          </p:nvPr>
        </p:nvSpPr>
        <p:spPr>
          <a:xfrm>
            <a:off x="8267700" y="1409700"/>
            <a:ext cx="3429000" cy="2247900"/>
          </a:xfrm>
          <a:pattFill prst="wdUpDiag">
            <a:fgClr>
              <a:schemeClr val="bg2"/>
            </a:fgClr>
            <a:bgClr>
              <a:schemeClr val="bg1"/>
            </a:bgClr>
          </a:pattFill>
        </p:spPr>
        <p:txBody>
          <a:bodyPr/>
          <a:lstStyle/>
          <a:p>
            <a:r>
              <a:rPr lang="en-US" dirty="0"/>
              <a:t>Click icon to add picture</a:t>
            </a:r>
          </a:p>
        </p:txBody>
      </p:sp>
      <p:sp>
        <p:nvSpPr>
          <p:cNvPr id="15" name="Text Placeholder 6">
            <a:extLst>
              <a:ext uri="{FF2B5EF4-FFF2-40B4-BE49-F238E27FC236}">
                <a16:creationId xmlns:a16="http://schemas.microsoft.com/office/drawing/2014/main" id="{4CAE0181-37B5-43E5-A82A-CDD053C29C6C}"/>
              </a:ext>
            </a:extLst>
          </p:cNvPr>
          <p:cNvSpPr>
            <a:spLocks noGrp="1" noChangeAspect="1"/>
          </p:cNvSpPr>
          <p:nvPr>
            <p:ph type="body" sz="quarter" idx="18"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406711490"/>
      </p:ext>
    </p:extLst>
  </p:cSld>
  <p:clrMapOvr>
    <a:masterClrMapping/>
  </p:clrMapOvr>
  <p:extLst>
    <p:ext uri="{DCECCB84-F9BA-43D5-87BE-67443E8EF086}">
      <p15:sldGuideLst xmlns:p15="http://schemas.microsoft.com/office/powerpoint/2012/main">
        <p15:guide id="1" orient="horz" pos="24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Pic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8668"/>
            <a:ext cx="2743200" cy="365125"/>
          </a:xfrm>
          <a:prstGeom prst="rect">
            <a:avLst/>
          </a:prstGeom>
        </p:spPr>
        <p:txBody>
          <a:bodyPr lIns="0" tIns="0" rIns="0" bIns="0" anchor="t"/>
          <a:lstStyle>
            <a:lvl1pPr>
              <a:defRPr sz="1600" b="1">
                <a:solidFill>
                  <a:schemeClr val="bg1"/>
                </a:solidFill>
                <a:latin typeface="+mn-lt"/>
              </a:defRPr>
            </a:lvl1pPr>
          </a:lstStyle>
          <a:p>
            <a:fld id="{27A3D956-E391-41FE-BC3D-8A5C91DE06B1}" type="datetime4">
              <a:rPr lang="en-US" smtClean="0"/>
              <a:t>May 15, 2020</a:t>
            </a:fld>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3632543387"/>
      </p:ext>
    </p:extLst>
  </p:cSld>
  <p:clrMapOvr>
    <a:masterClrMapping/>
  </p:clrMapOvr>
  <p:extLst>
    <p:ext uri="{DCECCB84-F9BA-43D5-87BE-67443E8EF086}">
      <p15:sldGuideLst xmlns:p15="http://schemas.microsoft.com/office/powerpoint/2012/main">
        <p15:guide id="1" pos="5592">
          <p15:clr>
            <a:srgbClr val="FBAE40"/>
          </p15:clr>
        </p15:guide>
        <p15:guide id="2" orient="horz" pos="32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8"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6"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4538375F-017C-4D3C-98B0-0B49D2AAE3BA}"/>
              </a:ext>
            </a:extLst>
          </p:cNvPr>
          <p:cNvCxnSpPr/>
          <p:nvPr userDrawn="1"/>
        </p:nvCxnSpPr>
        <p:spPr>
          <a:xfrm>
            <a:off x="318213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52EB66-0BC5-4D65-9873-7791F0C2A2E0}"/>
              </a:ext>
            </a:extLst>
          </p:cNvPr>
          <p:cNvCxnSpPr/>
          <p:nvPr userDrawn="1"/>
        </p:nvCxnSpPr>
        <p:spPr>
          <a:xfrm>
            <a:off x="6096075"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A66CFF-0E1D-4769-AC5A-FFCF982704C6}"/>
              </a:ext>
            </a:extLst>
          </p:cNvPr>
          <p:cNvCxnSpPr/>
          <p:nvPr userDrawn="1"/>
        </p:nvCxnSpPr>
        <p:spPr>
          <a:xfrm>
            <a:off x="9010013"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E90AB464-576C-4A33-966B-DD17FE4C4181}"/>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1740245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7"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4"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5632F1BF-A417-46F5-A2B0-EE338C9464D9}"/>
              </a:ext>
            </a:extLst>
          </p:cNvPr>
          <p:cNvSpPr>
            <a:spLocks noGrp="1"/>
          </p:cNvSpPr>
          <p:nvPr>
            <p:ph type="pic" sz="quarter" idx="16"/>
          </p:nvPr>
        </p:nvSpPr>
        <p:spPr>
          <a:xfrm>
            <a:off x="495300" y="1409700"/>
            <a:ext cx="2459038" cy="2019300"/>
          </a:xfrm>
          <a:pattFill prst="wdUpDiag">
            <a:fgClr>
              <a:schemeClr val="bg2"/>
            </a:fgClr>
            <a:bgClr>
              <a:schemeClr val="bg1"/>
            </a:bgClr>
          </a:pattFill>
        </p:spPr>
        <p:txBody>
          <a:bodyPr/>
          <a:lstStyle/>
          <a:p>
            <a:r>
              <a:rPr lang="en-US" dirty="0"/>
              <a:t>Click icon to add picture</a:t>
            </a:r>
          </a:p>
        </p:txBody>
      </p:sp>
      <p:sp>
        <p:nvSpPr>
          <p:cNvPr id="12" name="Picture Placeholder 8">
            <a:extLst>
              <a:ext uri="{FF2B5EF4-FFF2-40B4-BE49-F238E27FC236}">
                <a16:creationId xmlns:a16="http://schemas.microsoft.com/office/drawing/2014/main" id="{B664EC32-C8D7-4696-8955-D27860B11603}"/>
              </a:ext>
            </a:extLst>
          </p:cNvPr>
          <p:cNvSpPr>
            <a:spLocks noGrp="1"/>
          </p:cNvSpPr>
          <p:nvPr>
            <p:ph type="pic" sz="quarter" idx="17"/>
          </p:nvPr>
        </p:nvSpPr>
        <p:spPr>
          <a:xfrm>
            <a:off x="3409935" y="1409700"/>
            <a:ext cx="2459038" cy="2019300"/>
          </a:xfrm>
          <a:pattFill prst="wdUpDiag">
            <a:fgClr>
              <a:schemeClr val="bg2"/>
            </a:fgClr>
            <a:bgClr>
              <a:schemeClr val="bg1"/>
            </a:bgClr>
          </a:pattFill>
        </p:spPr>
        <p:txBody>
          <a:bodyPr/>
          <a:lstStyle/>
          <a:p>
            <a:r>
              <a:rPr lang="en-US" dirty="0"/>
              <a:t>Click icon to add picture</a:t>
            </a:r>
          </a:p>
        </p:txBody>
      </p:sp>
      <p:sp>
        <p:nvSpPr>
          <p:cNvPr id="14" name="Picture Placeholder 8">
            <a:extLst>
              <a:ext uri="{FF2B5EF4-FFF2-40B4-BE49-F238E27FC236}">
                <a16:creationId xmlns:a16="http://schemas.microsoft.com/office/drawing/2014/main" id="{7BC96BB2-8963-4074-99F2-2BEB65D70F68}"/>
              </a:ext>
            </a:extLst>
          </p:cNvPr>
          <p:cNvSpPr>
            <a:spLocks noGrp="1"/>
          </p:cNvSpPr>
          <p:nvPr>
            <p:ph type="pic" sz="quarter" idx="18"/>
          </p:nvPr>
        </p:nvSpPr>
        <p:spPr>
          <a:xfrm>
            <a:off x="6323872" y="1409700"/>
            <a:ext cx="2459038" cy="2019300"/>
          </a:xfrm>
          <a:pattFill prst="wdUpDiag">
            <a:fgClr>
              <a:schemeClr val="bg2"/>
            </a:fgClr>
            <a:bgClr>
              <a:schemeClr val="bg1"/>
            </a:bgClr>
          </a:pattFill>
        </p:spPr>
        <p:txBody>
          <a:bodyPr/>
          <a:lstStyle/>
          <a:p>
            <a:r>
              <a:rPr lang="en-US" dirty="0"/>
              <a:t>Click icon to add picture</a:t>
            </a:r>
          </a:p>
        </p:txBody>
      </p:sp>
      <p:sp>
        <p:nvSpPr>
          <p:cNvPr id="15" name="Picture Placeholder 8">
            <a:extLst>
              <a:ext uri="{FF2B5EF4-FFF2-40B4-BE49-F238E27FC236}">
                <a16:creationId xmlns:a16="http://schemas.microsoft.com/office/drawing/2014/main" id="{3FAAAD28-DA69-4AAE-9FAD-9F27417572FF}"/>
              </a:ext>
            </a:extLst>
          </p:cNvPr>
          <p:cNvSpPr>
            <a:spLocks noGrp="1"/>
          </p:cNvSpPr>
          <p:nvPr>
            <p:ph type="pic" sz="quarter" idx="19"/>
          </p:nvPr>
        </p:nvSpPr>
        <p:spPr>
          <a:xfrm>
            <a:off x="9237112" y="1409700"/>
            <a:ext cx="2459038" cy="2019300"/>
          </a:xfrm>
          <a:pattFill prst="wdUpDiag">
            <a:fgClr>
              <a:schemeClr val="bg2"/>
            </a:fgClr>
            <a:bgClr>
              <a:schemeClr val="bg1"/>
            </a:bgClr>
          </a:pattFill>
        </p:spPr>
        <p:txBody>
          <a:bodyPr/>
          <a:lstStyle/>
          <a:p>
            <a:r>
              <a:rPr lang="en-US" dirty="0"/>
              <a:t>Click icon to add picture</a:t>
            </a:r>
          </a:p>
        </p:txBody>
      </p:sp>
      <p:sp>
        <p:nvSpPr>
          <p:cNvPr id="18" name="Text Placeholder 6">
            <a:extLst>
              <a:ext uri="{FF2B5EF4-FFF2-40B4-BE49-F238E27FC236}">
                <a16:creationId xmlns:a16="http://schemas.microsoft.com/office/drawing/2014/main" id="{230F8805-7C7A-42C7-AA78-A838FC7ADE60}"/>
              </a:ext>
            </a:extLst>
          </p:cNvPr>
          <p:cNvSpPr>
            <a:spLocks noGrp="1" noChangeAspect="1"/>
          </p:cNvSpPr>
          <p:nvPr>
            <p:ph type="body" sz="quarter" idx="20"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88052561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46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a:extLst>
              <a:ext uri="{FF2B5EF4-FFF2-40B4-BE49-F238E27FC236}">
                <a16:creationId xmlns:a16="http://schemas.microsoft.com/office/drawing/2014/main" id="{DFA7B3DE-C704-4D6A-9148-C2EE51AB9559}"/>
              </a:ext>
            </a:extLst>
          </p:cNvPr>
          <p:cNvSpPr>
            <a:spLocks noGrp="1" noChangeAspect="1"/>
          </p:cNvSpPr>
          <p:nvPr>
            <p:ph type="body" sz="quarter" idx="16" hasCustomPrompt="1"/>
          </p:nvPr>
        </p:nvSpPr>
        <p:spPr>
          <a:xfrm>
            <a:off x="-1" y="5864996"/>
            <a:ext cx="12192000" cy="497704"/>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89325414"/>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xteen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hasCustomPrompt="1"/>
          </p:nvPr>
        </p:nvSpPr>
        <p:spPr>
          <a:xfrm>
            <a:off x="4953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hasCustomPrompt="1"/>
          </p:nvPr>
        </p:nvSpPr>
        <p:spPr>
          <a:xfrm>
            <a:off x="63246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hasCustomPrompt="1"/>
          </p:nvPr>
        </p:nvSpPr>
        <p:spPr>
          <a:xfrm>
            <a:off x="495300"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hasCustomPrompt="1"/>
          </p:nvPr>
        </p:nvSpPr>
        <p:spPr>
          <a:xfrm>
            <a:off x="6322327"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2" name="Text Placeholder 6">
            <a:extLst>
              <a:ext uri="{FF2B5EF4-FFF2-40B4-BE49-F238E27FC236}">
                <a16:creationId xmlns:a16="http://schemas.microsoft.com/office/drawing/2014/main" id="{FF7EE7B8-7423-490B-A1BE-0DDF87E6EC61}"/>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
        <p:nvSpPr>
          <p:cNvPr id="13" name="Content Placeholder 2">
            <a:extLst>
              <a:ext uri="{FF2B5EF4-FFF2-40B4-BE49-F238E27FC236}">
                <a16:creationId xmlns:a16="http://schemas.microsoft.com/office/drawing/2014/main" id="{F3266E99-6D42-417C-A216-84A2B3B715ED}"/>
              </a:ext>
            </a:extLst>
          </p:cNvPr>
          <p:cNvSpPr>
            <a:spLocks noGrp="1"/>
          </p:cNvSpPr>
          <p:nvPr>
            <p:ph idx="17" hasCustomPrompt="1"/>
          </p:nvPr>
        </p:nvSpPr>
        <p:spPr>
          <a:xfrm>
            <a:off x="34076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id="{054589B4-7F05-4C7A-A2EE-48FB0A13E0D5}"/>
              </a:ext>
            </a:extLst>
          </p:cNvPr>
          <p:cNvSpPr>
            <a:spLocks noGrp="1"/>
          </p:cNvSpPr>
          <p:nvPr>
            <p:ph idx="18" hasCustomPrompt="1"/>
          </p:nvPr>
        </p:nvSpPr>
        <p:spPr>
          <a:xfrm>
            <a:off x="92369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id="{F2E9B699-079A-4F7A-A636-380F36093446}"/>
              </a:ext>
            </a:extLst>
          </p:cNvPr>
          <p:cNvSpPr>
            <a:spLocks noGrp="1"/>
          </p:cNvSpPr>
          <p:nvPr>
            <p:ph idx="19" hasCustomPrompt="1"/>
          </p:nvPr>
        </p:nvSpPr>
        <p:spPr>
          <a:xfrm>
            <a:off x="34076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6" name="Content Placeholder 2">
            <a:extLst>
              <a:ext uri="{FF2B5EF4-FFF2-40B4-BE49-F238E27FC236}">
                <a16:creationId xmlns:a16="http://schemas.microsoft.com/office/drawing/2014/main" id="{7401885D-5D62-448F-BC24-63F385C48568}"/>
              </a:ext>
            </a:extLst>
          </p:cNvPr>
          <p:cNvSpPr>
            <a:spLocks noGrp="1"/>
          </p:cNvSpPr>
          <p:nvPr>
            <p:ph idx="20" hasCustomPrompt="1"/>
          </p:nvPr>
        </p:nvSpPr>
        <p:spPr>
          <a:xfrm>
            <a:off x="92369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7" name="Chart Placeholder 6">
            <a:extLst>
              <a:ext uri="{FF2B5EF4-FFF2-40B4-BE49-F238E27FC236}">
                <a16:creationId xmlns:a16="http://schemas.microsoft.com/office/drawing/2014/main" id="{7257D68F-E97D-4F92-A3D3-D1503CB5DE64}"/>
              </a:ext>
            </a:extLst>
          </p:cNvPr>
          <p:cNvSpPr>
            <a:spLocks noGrp="1"/>
          </p:cNvSpPr>
          <p:nvPr>
            <p:ph type="chart" sz="quarter" idx="21"/>
          </p:nvPr>
        </p:nvSpPr>
        <p:spPr>
          <a:xfrm>
            <a:off x="495299" y="2634810"/>
            <a:ext cx="2459038" cy="786384"/>
          </a:xfrm>
        </p:spPr>
        <p:txBody>
          <a:bodyPr/>
          <a:lstStyle>
            <a:lvl1pPr>
              <a:defRPr sz="1600"/>
            </a:lvl1pPr>
          </a:lstStyle>
          <a:p>
            <a:r>
              <a:rPr lang="en-US" dirty="0"/>
              <a:t>Click icon to add chart</a:t>
            </a:r>
          </a:p>
        </p:txBody>
      </p:sp>
      <p:sp>
        <p:nvSpPr>
          <p:cNvPr id="17" name="Chart Placeholder 6">
            <a:extLst>
              <a:ext uri="{FF2B5EF4-FFF2-40B4-BE49-F238E27FC236}">
                <a16:creationId xmlns:a16="http://schemas.microsoft.com/office/drawing/2014/main" id="{3B3B5C6B-85C1-4026-8D2C-B5C2CE44A5D5}"/>
              </a:ext>
            </a:extLst>
          </p:cNvPr>
          <p:cNvSpPr>
            <a:spLocks noGrp="1"/>
          </p:cNvSpPr>
          <p:nvPr>
            <p:ph type="chart" sz="quarter" idx="22"/>
          </p:nvPr>
        </p:nvSpPr>
        <p:spPr>
          <a:xfrm>
            <a:off x="3409341" y="2634810"/>
            <a:ext cx="2459038" cy="786384"/>
          </a:xfrm>
        </p:spPr>
        <p:txBody>
          <a:bodyPr/>
          <a:lstStyle>
            <a:lvl1pPr>
              <a:defRPr sz="1600"/>
            </a:lvl1pPr>
          </a:lstStyle>
          <a:p>
            <a:r>
              <a:rPr lang="en-US" dirty="0"/>
              <a:t>Click icon to add chart</a:t>
            </a:r>
          </a:p>
        </p:txBody>
      </p:sp>
      <p:sp>
        <p:nvSpPr>
          <p:cNvPr id="18" name="Chart Placeholder 6">
            <a:extLst>
              <a:ext uri="{FF2B5EF4-FFF2-40B4-BE49-F238E27FC236}">
                <a16:creationId xmlns:a16="http://schemas.microsoft.com/office/drawing/2014/main" id="{9950548D-185E-4E8F-ACC1-7147F8753B87}"/>
              </a:ext>
            </a:extLst>
          </p:cNvPr>
          <p:cNvSpPr>
            <a:spLocks noGrp="1"/>
          </p:cNvSpPr>
          <p:nvPr>
            <p:ph type="chart" sz="quarter" idx="23"/>
          </p:nvPr>
        </p:nvSpPr>
        <p:spPr>
          <a:xfrm>
            <a:off x="6323383" y="2634810"/>
            <a:ext cx="2459038" cy="786384"/>
          </a:xfrm>
        </p:spPr>
        <p:txBody>
          <a:bodyPr/>
          <a:lstStyle>
            <a:lvl1pPr>
              <a:defRPr sz="1600"/>
            </a:lvl1pPr>
          </a:lstStyle>
          <a:p>
            <a:r>
              <a:rPr lang="en-US" dirty="0"/>
              <a:t>Click icon to add chart</a:t>
            </a:r>
          </a:p>
        </p:txBody>
      </p:sp>
      <p:sp>
        <p:nvSpPr>
          <p:cNvPr id="19" name="Chart Placeholder 6">
            <a:extLst>
              <a:ext uri="{FF2B5EF4-FFF2-40B4-BE49-F238E27FC236}">
                <a16:creationId xmlns:a16="http://schemas.microsoft.com/office/drawing/2014/main" id="{E621986D-B207-419E-8DB3-B0A4BB23DA35}"/>
              </a:ext>
            </a:extLst>
          </p:cNvPr>
          <p:cNvSpPr>
            <a:spLocks noGrp="1"/>
          </p:cNvSpPr>
          <p:nvPr>
            <p:ph type="chart" sz="quarter" idx="24"/>
          </p:nvPr>
        </p:nvSpPr>
        <p:spPr>
          <a:xfrm>
            <a:off x="9237662" y="2634810"/>
            <a:ext cx="2459038" cy="786384"/>
          </a:xfrm>
        </p:spPr>
        <p:txBody>
          <a:bodyPr/>
          <a:lstStyle>
            <a:lvl1pPr>
              <a:defRPr sz="1600"/>
            </a:lvl1pPr>
          </a:lstStyle>
          <a:p>
            <a:r>
              <a:rPr lang="en-US" dirty="0"/>
              <a:t>Click icon to add chart</a:t>
            </a:r>
          </a:p>
        </p:txBody>
      </p:sp>
      <p:sp>
        <p:nvSpPr>
          <p:cNvPr id="20" name="Chart Placeholder 6">
            <a:extLst>
              <a:ext uri="{FF2B5EF4-FFF2-40B4-BE49-F238E27FC236}">
                <a16:creationId xmlns:a16="http://schemas.microsoft.com/office/drawing/2014/main" id="{4F23C499-BF0D-4A23-948D-7CF2255178FF}"/>
              </a:ext>
            </a:extLst>
          </p:cNvPr>
          <p:cNvSpPr>
            <a:spLocks noGrp="1"/>
          </p:cNvSpPr>
          <p:nvPr>
            <p:ph type="chart" sz="quarter" idx="25"/>
          </p:nvPr>
        </p:nvSpPr>
        <p:spPr>
          <a:xfrm>
            <a:off x="495299" y="3857516"/>
            <a:ext cx="2459038" cy="786384"/>
          </a:xfrm>
        </p:spPr>
        <p:txBody>
          <a:bodyPr/>
          <a:lstStyle>
            <a:lvl1pPr>
              <a:defRPr sz="1600"/>
            </a:lvl1pPr>
          </a:lstStyle>
          <a:p>
            <a:r>
              <a:rPr lang="en-US" dirty="0"/>
              <a:t>Click icon to add chart</a:t>
            </a:r>
          </a:p>
        </p:txBody>
      </p:sp>
      <p:sp>
        <p:nvSpPr>
          <p:cNvPr id="21" name="Chart Placeholder 6">
            <a:extLst>
              <a:ext uri="{FF2B5EF4-FFF2-40B4-BE49-F238E27FC236}">
                <a16:creationId xmlns:a16="http://schemas.microsoft.com/office/drawing/2014/main" id="{86A17512-7EDD-4F1A-A28C-60AEB3A2B060}"/>
              </a:ext>
            </a:extLst>
          </p:cNvPr>
          <p:cNvSpPr>
            <a:spLocks noGrp="1"/>
          </p:cNvSpPr>
          <p:nvPr>
            <p:ph type="chart" sz="quarter" idx="26"/>
          </p:nvPr>
        </p:nvSpPr>
        <p:spPr>
          <a:xfrm>
            <a:off x="3409341" y="3857516"/>
            <a:ext cx="2459038" cy="786384"/>
          </a:xfrm>
        </p:spPr>
        <p:txBody>
          <a:bodyPr/>
          <a:lstStyle>
            <a:lvl1pPr>
              <a:defRPr sz="1600"/>
            </a:lvl1pPr>
          </a:lstStyle>
          <a:p>
            <a:r>
              <a:rPr lang="en-US" dirty="0"/>
              <a:t>Click icon to add chart</a:t>
            </a:r>
          </a:p>
        </p:txBody>
      </p:sp>
      <p:sp>
        <p:nvSpPr>
          <p:cNvPr id="22" name="Chart Placeholder 6">
            <a:extLst>
              <a:ext uri="{FF2B5EF4-FFF2-40B4-BE49-F238E27FC236}">
                <a16:creationId xmlns:a16="http://schemas.microsoft.com/office/drawing/2014/main" id="{565C587C-501C-4648-B14F-7472AC051890}"/>
              </a:ext>
            </a:extLst>
          </p:cNvPr>
          <p:cNvSpPr>
            <a:spLocks noGrp="1"/>
          </p:cNvSpPr>
          <p:nvPr>
            <p:ph type="chart" sz="quarter" idx="27"/>
          </p:nvPr>
        </p:nvSpPr>
        <p:spPr>
          <a:xfrm>
            <a:off x="6323383" y="3857516"/>
            <a:ext cx="2459038" cy="786384"/>
          </a:xfrm>
        </p:spPr>
        <p:txBody>
          <a:bodyPr/>
          <a:lstStyle>
            <a:lvl1pPr>
              <a:defRPr sz="1600"/>
            </a:lvl1pPr>
          </a:lstStyle>
          <a:p>
            <a:r>
              <a:rPr lang="en-US" dirty="0"/>
              <a:t>Click icon to add chart</a:t>
            </a:r>
          </a:p>
        </p:txBody>
      </p:sp>
      <p:sp>
        <p:nvSpPr>
          <p:cNvPr id="23" name="Chart Placeholder 6">
            <a:extLst>
              <a:ext uri="{FF2B5EF4-FFF2-40B4-BE49-F238E27FC236}">
                <a16:creationId xmlns:a16="http://schemas.microsoft.com/office/drawing/2014/main" id="{1EA84FC4-84EB-4A41-846C-1EEBF8A54C82}"/>
              </a:ext>
            </a:extLst>
          </p:cNvPr>
          <p:cNvSpPr>
            <a:spLocks noGrp="1"/>
          </p:cNvSpPr>
          <p:nvPr>
            <p:ph type="chart" sz="quarter" idx="28"/>
          </p:nvPr>
        </p:nvSpPr>
        <p:spPr>
          <a:xfrm>
            <a:off x="9237662" y="3857516"/>
            <a:ext cx="2459038" cy="786384"/>
          </a:xfrm>
        </p:spPr>
        <p:txBody>
          <a:bodyPr/>
          <a:lstStyle>
            <a:lvl1pPr>
              <a:defRPr sz="1600"/>
            </a:lvl1pPr>
          </a:lstStyle>
          <a:p>
            <a:r>
              <a:rPr lang="en-US" dirty="0"/>
              <a:t>Click icon to add chart</a:t>
            </a:r>
          </a:p>
        </p:txBody>
      </p:sp>
    </p:spTree>
    <p:extLst>
      <p:ext uri="{BB962C8B-B14F-4D97-AF65-F5344CB8AC3E}">
        <p14:creationId xmlns:p14="http://schemas.microsoft.com/office/powerpoint/2010/main" val="1585972118"/>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827C14D-9EED-4F3B-9141-0F2882919726}"/>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Text Placeholder 6">
            <a:extLst>
              <a:ext uri="{FF2B5EF4-FFF2-40B4-BE49-F238E27FC236}">
                <a16:creationId xmlns:a16="http://schemas.microsoft.com/office/drawing/2014/main" id="{9D64B098-3BC3-46B7-9278-55E699AD37C8}"/>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578199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9AAC5D-D7D8-42DB-BA4B-6CDFC5FAF0A6}"/>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4" name="Slide Number Placeholder 3">
            <a:extLst>
              <a:ext uri="{FF2B5EF4-FFF2-40B4-BE49-F238E27FC236}">
                <a16:creationId xmlns:a16="http://schemas.microsoft.com/office/drawing/2014/main" id="{C0C549D9-CB0B-4053-B4B8-18A9A6E347D0}"/>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Text Placeholder 6">
            <a:extLst>
              <a:ext uri="{FF2B5EF4-FFF2-40B4-BE49-F238E27FC236}">
                <a16:creationId xmlns:a16="http://schemas.microsoft.com/office/drawing/2014/main" id="{8895A6AF-DA14-4AA2-80B8-C7ACE12804ED}"/>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990648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Tree>
    <p:extLst>
      <p:ext uri="{BB962C8B-B14F-4D97-AF65-F5344CB8AC3E}">
        <p14:creationId xmlns:p14="http://schemas.microsoft.com/office/powerpoint/2010/main" val="1235689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863581"/>
      </p:ext>
    </p:extLst>
  </p:cSld>
  <p:clrMapOvr>
    <a:masterClrMapping/>
  </p:clrMapOvr>
  <p:extLst>
    <p:ext uri="{DCECCB84-F9BA-43D5-87BE-67443E8EF086}">
      <p15:sldGuideLst xmlns:p15="http://schemas.microsoft.com/office/powerpoint/2012/main">
        <p15:guide id="2" pos="3696">
          <p15:clr>
            <a:srgbClr val="FBAE40"/>
          </p15:clr>
        </p15:guide>
        <p15:guide id="3" pos="39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Pic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Picture Placeholder 6">
            <a:extLst>
              <a:ext uri="{FF2B5EF4-FFF2-40B4-BE49-F238E27FC236}">
                <a16:creationId xmlns:a16="http://schemas.microsoft.com/office/drawing/2014/main" id="{1CF9CDEF-0719-484F-8C20-787B9E5CF79A}"/>
              </a:ext>
            </a:extLst>
          </p:cNvPr>
          <p:cNvSpPr>
            <a:spLocks noGrp="1"/>
          </p:cNvSpPr>
          <p:nvPr>
            <p:ph type="pic" sz="quarter" idx="13"/>
          </p:nvPr>
        </p:nvSpPr>
        <p:spPr>
          <a:xfrm>
            <a:off x="6324600" y="1409700"/>
            <a:ext cx="5372100" cy="44577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4197345758"/>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2327"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7B930328-96E9-4581-AB46-BC006A6DBD5A}"/>
              </a:ext>
            </a:extLst>
          </p:cNvPr>
          <p:cNvSpPr>
            <a:spLocks noGrp="1"/>
          </p:cNvSpPr>
          <p:nvPr>
            <p:ph type="pic" sz="quarter" idx="16"/>
          </p:nvPr>
        </p:nvSpPr>
        <p:spPr>
          <a:xfrm>
            <a:off x="495300" y="1409700"/>
            <a:ext cx="5372100" cy="2247900"/>
          </a:xfrm>
          <a:pattFill prst="wdUpDiag">
            <a:fgClr>
              <a:schemeClr val="bg2"/>
            </a:fgClr>
            <a:bgClr>
              <a:schemeClr val="bg1"/>
            </a:bgClr>
          </a:pattFill>
        </p:spPr>
        <p:txBody>
          <a:bodyPr/>
          <a:lstStyle/>
          <a:p>
            <a:r>
              <a:rPr lang="en-US" dirty="0"/>
              <a:t>Click icon to add picture</a:t>
            </a:r>
          </a:p>
        </p:txBody>
      </p:sp>
      <p:sp>
        <p:nvSpPr>
          <p:cNvPr id="11" name="Picture Placeholder 6">
            <a:extLst>
              <a:ext uri="{FF2B5EF4-FFF2-40B4-BE49-F238E27FC236}">
                <a16:creationId xmlns:a16="http://schemas.microsoft.com/office/drawing/2014/main" id="{A25C2411-148E-4C87-B0DD-41761ACB22CD}"/>
              </a:ext>
            </a:extLst>
          </p:cNvPr>
          <p:cNvSpPr>
            <a:spLocks noGrp="1"/>
          </p:cNvSpPr>
          <p:nvPr>
            <p:ph type="pic" sz="quarter" idx="17"/>
          </p:nvPr>
        </p:nvSpPr>
        <p:spPr>
          <a:xfrm>
            <a:off x="6324600" y="1409700"/>
            <a:ext cx="5372100" cy="22479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1125447549"/>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guide id="4" orient="horz" pos="24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8668"/>
            <a:ext cx="2743200" cy="365125"/>
          </a:xfrm>
          <a:prstGeom prst="rect">
            <a:avLst/>
          </a:prstGeom>
        </p:spPr>
        <p:txBody>
          <a:bodyPr lIns="0" tIns="0" rIns="0" bIns="0" anchor="t"/>
          <a:lstStyle>
            <a:lvl1pPr>
              <a:defRPr sz="1600" b="1">
                <a:solidFill>
                  <a:schemeClr val="bg1"/>
                </a:solidFill>
                <a:latin typeface="+mn-lt"/>
              </a:defRPr>
            </a:lvl1pPr>
          </a:lstStyle>
          <a:p>
            <a:fld id="{CABE2306-64B2-4E76-99C5-2A47454E6DC8}" type="datetime4">
              <a:rPr lang="en-US" smtClean="0"/>
              <a:t>May 15, 2020</a:t>
            </a:fld>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810345215"/>
      </p:ext>
    </p:extLst>
  </p:cSld>
  <p:clrMapOvr>
    <a:masterClrMapping/>
  </p:clrMapOvr>
  <p:extLst>
    <p:ext uri="{DCECCB84-F9BA-43D5-87BE-67443E8EF086}">
      <p15:sldGuideLst xmlns:p15="http://schemas.microsoft.com/office/powerpoint/2012/main">
        <p15:guide id="1" pos="5592">
          <p15:clr>
            <a:srgbClr val="FBAE40"/>
          </p15:clr>
        </p15:guide>
        <p15:guide id="2" orient="horz" pos="32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089AC965-3DBE-47AE-81C0-8C23B370263F}"/>
              </a:ext>
            </a:extLst>
          </p:cNvPr>
          <p:cNvCxnSpPr/>
          <p:nvPr userDrawn="1"/>
        </p:nvCxnSpPr>
        <p:spPr>
          <a:xfrm>
            <a:off x="415291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5B345D-6ECD-4B25-B741-D306ED291B90}"/>
              </a:ext>
            </a:extLst>
          </p:cNvPr>
          <p:cNvCxnSpPr/>
          <p:nvPr userDrawn="1"/>
        </p:nvCxnSpPr>
        <p:spPr>
          <a:xfrm>
            <a:off x="8039151" y="1410881"/>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05682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0DE1C42F-82A3-49D7-9B58-607C4E4D5817}"/>
              </a:ext>
            </a:extLst>
          </p:cNvPr>
          <p:cNvSpPr>
            <a:spLocks noGrp="1"/>
          </p:cNvSpPr>
          <p:nvPr>
            <p:ph type="pic" sz="quarter" idx="15"/>
          </p:nvPr>
        </p:nvSpPr>
        <p:spPr>
          <a:xfrm>
            <a:off x="495300" y="1409700"/>
            <a:ext cx="3429000" cy="2247900"/>
          </a:xfrm>
          <a:pattFill prst="wdUpDiag">
            <a:fgClr>
              <a:schemeClr val="bg2"/>
            </a:fgClr>
            <a:bgClr>
              <a:schemeClr val="bg1"/>
            </a:bgClr>
          </a:pattFill>
        </p:spPr>
        <p:txBody>
          <a:bodyPr/>
          <a:lstStyle/>
          <a:p>
            <a:r>
              <a:rPr lang="en-US" dirty="0"/>
              <a:t>Click icon to add picture</a:t>
            </a:r>
          </a:p>
        </p:txBody>
      </p:sp>
      <p:sp>
        <p:nvSpPr>
          <p:cNvPr id="11" name="Picture Placeholder 6">
            <a:extLst>
              <a:ext uri="{FF2B5EF4-FFF2-40B4-BE49-F238E27FC236}">
                <a16:creationId xmlns:a16="http://schemas.microsoft.com/office/drawing/2014/main" id="{622D68AC-932E-4B0C-90A5-71EE23ACE46A}"/>
              </a:ext>
            </a:extLst>
          </p:cNvPr>
          <p:cNvSpPr>
            <a:spLocks noGrp="1"/>
          </p:cNvSpPr>
          <p:nvPr>
            <p:ph type="pic" sz="quarter" idx="16"/>
          </p:nvPr>
        </p:nvSpPr>
        <p:spPr>
          <a:xfrm>
            <a:off x="4381534" y="1409700"/>
            <a:ext cx="3429000" cy="2247900"/>
          </a:xfrm>
          <a:pattFill prst="wdUpDiag">
            <a:fgClr>
              <a:schemeClr val="bg2"/>
            </a:fgClr>
            <a:bgClr>
              <a:schemeClr val="bg1"/>
            </a:bgClr>
          </a:pattFill>
        </p:spPr>
        <p:txBody>
          <a:bodyPr/>
          <a:lstStyle/>
          <a:p>
            <a:r>
              <a:rPr lang="en-US" dirty="0"/>
              <a:t>Click icon to add picture</a:t>
            </a:r>
          </a:p>
        </p:txBody>
      </p:sp>
      <p:sp>
        <p:nvSpPr>
          <p:cNvPr id="12" name="Picture Placeholder 6">
            <a:extLst>
              <a:ext uri="{FF2B5EF4-FFF2-40B4-BE49-F238E27FC236}">
                <a16:creationId xmlns:a16="http://schemas.microsoft.com/office/drawing/2014/main" id="{D1A7CD19-76F6-4CBE-B54D-93302EA79B1A}"/>
              </a:ext>
            </a:extLst>
          </p:cNvPr>
          <p:cNvSpPr>
            <a:spLocks noGrp="1"/>
          </p:cNvSpPr>
          <p:nvPr>
            <p:ph type="pic" sz="quarter" idx="17"/>
          </p:nvPr>
        </p:nvSpPr>
        <p:spPr>
          <a:xfrm>
            <a:off x="8267700" y="1409700"/>
            <a:ext cx="3429000" cy="22479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2269828900"/>
      </p:ext>
    </p:extLst>
  </p:cSld>
  <p:clrMapOvr>
    <a:masterClrMapping/>
  </p:clrMapOvr>
  <p:extLst>
    <p:ext uri="{DCECCB84-F9BA-43D5-87BE-67443E8EF086}">
      <p15:sldGuideLst xmlns:p15="http://schemas.microsoft.com/office/powerpoint/2012/main">
        <p15:guide id="1" orient="horz" pos="24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8"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6"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4538375F-017C-4D3C-98B0-0B49D2AAE3BA}"/>
              </a:ext>
            </a:extLst>
          </p:cNvPr>
          <p:cNvCxnSpPr/>
          <p:nvPr userDrawn="1"/>
        </p:nvCxnSpPr>
        <p:spPr>
          <a:xfrm>
            <a:off x="318213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52EB66-0BC5-4D65-9873-7791F0C2A2E0}"/>
              </a:ext>
            </a:extLst>
          </p:cNvPr>
          <p:cNvCxnSpPr/>
          <p:nvPr userDrawn="1"/>
        </p:nvCxnSpPr>
        <p:spPr>
          <a:xfrm>
            <a:off x="6096075"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A66CFF-0E1D-4769-AC5A-FFCF982704C6}"/>
              </a:ext>
            </a:extLst>
          </p:cNvPr>
          <p:cNvCxnSpPr/>
          <p:nvPr userDrawn="1"/>
        </p:nvCxnSpPr>
        <p:spPr>
          <a:xfrm>
            <a:off x="9010013"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8891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7"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4"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5632F1BF-A417-46F5-A2B0-EE338C9464D9}"/>
              </a:ext>
            </a:extLst>
          </p:cNvPr>
          <p:cNvSpPr>
            <a:spLocks noGrp="1"/>
          </p:cNvSpPr>
          <p:nvPr>
            <p:ph type="pic" sz="quarter" idx="16"/>
          </p:nvPr>
        </p:nvSpPr>
        <p:spPr>
          <a:xfrm>
            <a:off x="495300" y="1409700"/>
            <a:ext cx="2459038" cy="2019300"/>
          </a:xfrm>
          <a:pattFill prst="wdUpDiag">
            <a:fgClr>
              <a:schemeClr val="bg2"/>
            </a:fgClr>
            <a:bgClr>
              <a:schemeClr val="bg1"/>
            </a:bgClr>
          </a:pattFill>
        </p:spPr>
        <p:txBody>
          <a:bodyPr/>
          <a:lstStyle/>
          <a:p>
            <a:r>
              <a:rPr lang="en-US" dirty="0"/>
              <a:t>Click icon to add picture</a:t>
            </a:r>
          </a:p>
        </p:txBody>
      </p:sp>
      <p:sp>
        <p:nvSpPr>
          <p:cNvPr id="12" name="Picture Placeholder 8">
            <a:extLst>
              <a:ext uri="{FF2B5EF4-FFF2-40B4-BE49-F238E27FC236}">
                <a16:creationId xmlns:a16="http://schemas.microsoft.com/office/drawing/2014/main" id="{B664EC32-C8D7-4696-8955-D27860B11603}"/>
              </a:ext>
            </a:extLst>
          </p:cNvPr>
          <p:cNvSpPr>
            <a:spLocks noGrp="1"/>
          </p:cNvSpPr>
          <p:nvPr>
            <p:ph type="pic" sz="quarter" idx="17"/>
          </p:nvPr>
        </p:nvSpPr>
        <p:spPr>
          <a:xfrm>
            <a:off x="3409935" y="1409700"/>
            <a:ext cx="2459038" cy="2019300"/>
          </a:xfrm>
          <a:pattFill prst="wdUpDiag">
            <a:fgClr>
              <a:schemeClr val="bg2"/>
            </a:fgClr>
            <a:bgClr>
              <a:schemeClr val="bg1"/>
            </a:bgClr>
          </a:pattFill>
        </p:spPr>
        <p:txBody>
          <a:bodyPr/>
          <a:lstStyle/>
          <a:p>
            <a:r>
              <a:rPr lang="en-US" dirty="0"/>
              <a:t>Click icon to add picture</a:t>
            </a:r>
          </a:p>
        </p:txBody>
      </p:sp>
      <p:sp>
        <p:nvSpPr>
          <p:cNvPr id="14" name="Picture Placeholder 8">
            <a:extLst>
              <a:ext uri="{FF2B5EF4-FFF2-40B4-BE49-F238E27FC236}">
                <a16:creationId xmlns:a16="http://schemas.microsoft.com/office/drawing/2014/main" id="{7BC96BB2-8963-4074-99F2-2BEB65D70F68}"/>
              </a:ext>
            </a:extLst>
          </p:cNvPr>
          <p:cNvSpPr>
            <a:spLocks noGrp="1"/>
          </p:cNvSpPr>
          <p:nvPr>
            <p:ph type="pic" sz="quarter" idx="18"/>
          </p:nvPr>
        </p:nvSpPr>
        <p:spPr>
          <a:xfrm>
            <a:off x="6323872" y="1409700"/>
            <a:ext cx="2459038" cy="2019300"/>
          </a:xfrm>
          <a:pattFill prst="wdUpDiag">
            <a:fgClr>
              <a:schemeClr val="bg2"/>
            </a:fgClr>
            <a:bgClr>
              <a:schemeClr val="bg1"/>
            </a:bgClr>
          </a:pattFill>
        </p:spPr>
        <p:txBody>
          <a:bodyPr/>
          <a:lstStyle/>
          <a:p>
            <a:r>
              <a:rPr lang="en-US" dirty="0"/>
              <a:t>Click icon to add picture</a:t>
            </a:r>
          </a:p>
        </p:txBody>
      </p:sp>
      <p:sp>
        <p:nvSpPr>
          <p:cNvPr id="15" name="Picture Placeholder 8">
            <a:extLst>
              <a:ext uri="{FF2B5EF4-FFF2-40B4-BE49-F238E27FC236}">
                <a16:creationId xmlns:a16="http://schemas.microsoft.com/office/drawing/2014/main" id="{3FAAAD28-DA69-4AAE-9FAD-9F27417572FF}"/>
              </a:ext>
            </a:extLst>
          </p:cNvPr>
          <p:cNvSpPr>
            <a:spLocks noGrp="1"/>
          </p:cNvSpPr>
          <p:nvPr>
            <p:ph type="pic" sz="quarter" idx="19"/>
          </p:nvPr>
        </p:nvSpPr>
        <p:spPr>
          <a:xfrm>
            <a:off x="9237112" y="1409700"/>
            <a:ext cx="2459038" cy="20193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310471613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ntent 2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46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9321044"/>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teen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hasCustomPrompt="1"/>
          </p:nvPr>
        </p:nvSpPr>
        <p:spPr>
          <a:xfrm>
            <a:off x="4953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hasCustomPrompt="1"/>
          </p:nvPr>
        </p:nvSpPr>
        <p:spPr>
          <a:xfrm>
            <a:off x="63246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hasCustomPrompt="1"/>
          </p:nvPr>
        </p:nvSpPr>
        <p:spPr>
          <a:xfrm>
            <a:off x="495300"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hasCustomPrompt="1"/>
          </p:nvPr>
        </p:nvSpPr>
        <p:spPr>
          <a:xfrm>
            <a:off x="6322327"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3" name="Content Placeholder 2">
            <a:extLst>
              <a:ext uri="{FF2B5EF4-FFF2-40B4-BE49-F238E27FC236}">
                <a16:creationId xmlns:a16="http://schemas.microsoft.com/office/drawing/2014/main" id="{F3266E99-6D42-417C-A216-84A2B3B715ED}"/>
              </a:ext>
            </a:extLst>
          </p:cNvPr>
          <p:cNvSpPr>
            <a:spLocks noGrp="1"/>
          </p:cNvSpPr>
          <p:nvPr>
            <p:ph idx="17" hasCustomPrompt="1"/>
          </p:nvPr>
        </p:nvSpPr>
        <p:spPr>
          <a:xfrm>
            <a:off x="34076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id="{054589B4-7F05-4C7A-A2EE-48FB0A13E0D5}"/>
              </a:ext>
            </a:extLst>
          </p:cNvPr>
          <p:cNvSpPr>
            <a:spLocks noGrp="1"/>
          </p:cNvSpPr>
          <p:nvPr>
            <p:ph idx="18" hasCustomPrompt="1"/>
          </p:nvPr>
        </p:nvSpPr>
        <p:spPr>
          <a:xfrm>
            <a:off x="92369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id="{F2E9B699-079A-4F7A-A636-380F36093446}"/>
              </a:ext>
            </a:extLst>
          </p:cNvPr>
          <p:cNvSpPr>
            <a:spLocks noGrp="1"/>
          </p:cNvSpPr>
          <p:nvPr>
            <p:ph idx="19" hasCustomPrompt="1"/>
          </p:nvPr>
        </p:nvSpPr>
        <p:spPr>
          <a:xfrm>
            <a:off x="34076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6" name="Content Placeholder 2">
            <a:extLst>
              <a:ext uri="{FF2B5EF4-FFF2-40B4-BE49-F238E27FC236}">
                <a16:creationId xmlns:a16="http://schemas.microsoft.com/office/drawing/2014/main" id="{7401885D-5D62-448F-BC24-63F385C48568}"/>
              </a:ext>
            </a:extLst>
          </p:cNvPr>
          <p:cNvSpPr>
            <a:spLocks noGrp="1"/>
          </p:cNvSpPr>
          <p:nvPr>
            <p:ph idx="20" hasCustomPrompt="1"/>
          </p:nvPr>
        </p:nvSpPr>
        <p:spPr>
          <a:xfrm>
            <a:off x="92369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7" name="Chart Placeholder 6">
            <a:extLst>
              <a:ext uri="{FF2B5EF4-FFF2-40B4-BE49-F238E27FC236}">
                <a16:creationId xmlns:a16="http://schemas.microsoft.com/office/drawing/2014/main" id="{7257D68F-E97D-4F92-A3D3-D1503CB5DE64}"/>
              </a:ext>
            </a:extLst>
          </p:cNvPr>
          <p:cNvSpPr>
            <a:spLocks noGrp="1"/>
          </p:cNvSpPr>
          <p:nvPr>
            <p:ph type="chart" sz="quarter" idx="21"/>
          </p:nvPr>
        </p:nvSpPr>
        <p:spPr>
          <a:xfrm>
            <a:off x="495299" y="2634810"/>
            <a:ext cx="2459038" cy="786384"/>
          </a:xfrm>
        </p:spPr>
        <p:txBody>
          <a:bodyPr/>
          <a:lstStyle>
            <a:lvl1pPr>
              <a:defRPr sz="1600"/>
            </a:lvl1pPr>
          </a:lstStyle>
          <a:p>
            <a:r>
              <a:rPr lang="en-US" dirty="0"/>
              <a:t>Click icon to add chart</a:t>
            </a:r>
          </a:p>
        </p:txBody>
      </p:sp>
      <p:sp>
        <p:nvSpPr>
          <p:cNvPr id="17" name="Chart Placeholder 6">
            <a:extLst>
              <a:ext uri="{FF2B5EF4-FFF2-40B4-BE49-F238E27FC236}">
                <a16:creationId xmlns:a16="http://schemas.microsoft.com/office/drawing/2014/main" id="{3B3B5C6B-85C1-4026-8D2C-B5C2CE44A5D5}"/>
              </a:ext>
            </a:extLst>
          </p:cNvPr>
          <p:cNvSpPr>
            <a:spLocks noGrp="1"/>
          </p:cNvSpPr>
          <p:nvPr>
            <p:ph type="chart" sz="quarter" idx="22"/>
          </p:nvPr>
        </p:nvSpPr>
        <p:spPr>
          <a:xfrm>
            <a:off x="3409341" y="2634810"/>
            <a:ext cx="2459038" cy="786384"/>
          </a:xfrm>
        </p:spPr>
        <p:txBody>
          <a:bodyPr/>
          <a:lstStyle>
            <a:lvl1pPr>
              <a:defRPr sz="1600"/>
            </a:lvl1pPr>
          </a:lstStyle>
          <a:p>
            <a:r>
              <a:rPr lang="en-US" dirty="0"/>
              <a:t>Click icon to add chart</a:t>
            </a:r>
          </a:p>
        </p:txBody>
      </p:sp>
      <p:sp>
        <p:nvSpPr>
          <p:cNvPr id="18" name="Chart Placeholder 6">
            <a:extLst>
              <a:ext uri="{FF2B5EF4-FFF2-40B4-BE49-F238E27FC236}">
                <a16:creationId xmlns:a16="http://schemas.microsoft.com/office/drawing/2014/main" id="{9950548D-185E-4E8F-ACC1-7147F8753B87}"/>
              </a:ext>
            </a:extLst>
          </p:cNvPr>
          <p:cNvSpPr>
            <a:spLocks noGrp="1"/>
          </p:cNvSpPr>
          <p:nvPr>
            <p:ph type="chart" sz="quarter" idx="23"/>
          </p:nvPr>
        </p:nvSpPr>
        <p:spPr>
          <a:xfrm>
            <a:off x="6323383" y="2634810"/>
            <a:ext cx="2459038" cy="786384"/>
          </a:xfrm>
        </p:spPr>
        <p:txBody>
          <a:bodyPr/>
          <a:lstStyle>
            <a:lvl1pPr>
              <a:defRPr sz="1600"/>
            </a:lvl1pPr>
          </a:lstStyle>
          <a:p>
            <a:r>
              <a:rPr lang="en-US" dirty="0"/>
              <a:t>Click icon to add chart</a:t>
            </a:r>
          </a:p>
        </p:txBody>
      </p:sp>
      <p:sp>
        <p:nvSpPr>
          <p:cNvPr id="19" name="Chart Placeholder 6">
            <a:extLst>
              <a:ext uri="{FF2B5EF4-FFF2-40B4-BE49-F238E27FC236}">
                <a16:creationId xmlns:a16="http://schemas.microsoft.com/office/drawing/2014/main" id="{E621986D-B207-419E-8DB3-B0A4BB23DA35}"/>
              </a:ext>
            </a:extLst>
          </p:cNvPr>
          <p:cNvSpPr>
            <a:spLocks noGrp="1"/>
          </p:cNvSpPr>
          <p:nvPr>
            <p:ph type="chart" sz="quarter" idx="24"/>
          </p:nvPr>
        </p:nvSpPr>
        <p:spPr>
          <a:xfrm>
            <a:off x="9237662" y="2634810"/>
            <a:ext cx="2459038" cy="786384"/>
          </a:xfrm>
        </p:spPr>
        <p:txBody>
          <a:bodyPr/>
          <a:lstStyle>
            <a:lvl1pPr>
              <a:defRPr sz="1600"/>
            </a:lvl1pPr>
          </a:lstStyle>
          <a:p>
            <a:r>
              <a:rPr lang="en-US" dirty="0"/>
              <a:t>Click icon to add chart</a:t>
            </a:r>
          </a:p>
        </p:txBody>
      </p:sp>
      <p:sp>
        <p:nvSpPr>
          <p:cNvPr id="20" name="Chart Placeholder 6">
            <a:extLst>
              <a:ext uri="{FF2B5EF4-FFF2-40B4-BE49-F238E27FC236}">
                <a16:creationId xmlns:a16="http://schemas.microsoft.com/office/drawing/2014/main" id="{4F23C499-BF0D-4A23-948D-7CF2255178FF}"/>
              </a:ext>
            </a:extLst>
          </p:cNvPr>
          <p:cNvSpPr>
            <a:spLocks noGrp="1"/>
          </p:cNvSpPr>
          <p:nvPr>
            <p:ph type="chart" sz="quarter" idx="25"/>
          </p:nvPr>
        </p:nvSpPr>
        <p:spPr>
          <a:xfrm>
            <a:off x="495299" y="3857516"/>
            <a:ext cx="2459038" cy="786384"/>
          </a:xfrm>
        </p:spPr>
        <p:txBody>
          <a:bodyPr/>
          <a:lstStyle>
            <a:lvl1pPr>
              <a:defRPr sz="1600"/>
            </a:lvl1pPr>
          </a:lstStyle>
          <a:p>
            <a:r>
              <a:rPr lang="en-US" dirty="0"/>
              <a:t>Click icon to add chart</a:t>
            </a:r>
          </a:p>
        </p:txBody>
      </p:sp>
      <p:sp>
        <p:nvSpPr>
          <p:cNvPr id="21" name="Chart Placeholder 6">
            <a:extLst>
              <a:ext uri="{FF2B5EF4-FFF2-40B4-BE49-F238E27FC236}">
                <a16:creationId xmlns:a16="http://schemas.microsoft.com/office/drawing/2014/main" id="{86A17512-7EDD-4F1A-A28C-60AEB3A2B060}"/>
              </a:ext>
            </a:extLst>
          </p:cNvPr>
          <p:cNvSpPr>
            <a:spLocks noGrp="1"/>
          </p:cNvSpPr>
          <p:nvPr>
            <p:ph type="chart" sz="quarter" idx="26"/>
          </p:nvPr>
        </p:nvSpPr>
        <p:spPr>
          <a:xfrm>
            <a:off x="3409341" y="3857516"/>
            <a:ext cx="2459038" cy="786384"/>
          </a:xfrm>
        </p:spPr>
        <p:txBody>
          <a:bodyPr/>
          <a:lstStyle>
            <a:lvl1pPr>
              <a:defRPr sz="1600"/>
            </a:lvl1pPr>
          </a:lstStyle>
          <a:p>
            <a:r>
              <a:rPr lang="en-US" dirty="0"/>
              <a:t>Click icon to add chart</a:t>
            </a:r>
          </a:p>
        </p:txBody>
      </p:sp>
      <p:sp>
        <p:nvSpPr>
          <p:cNvPr id="22" name="Chart Placeholder 6">
            <a:extLst>
              <a:ext uri="{FF2B5EF4-FFF2-40B4-BE49-F238E27FC236}">
                <a16:creationId xmlns:a16="http://schemas.microsoft.com/office/drawing/2014/main" id="{565C587C-501C-4648-B14F-7472AC051890}"/>
              </a:ext>
            </a:extLst>
          </p:cNvPr>
          <p:cNvSpPr>
            <a:spLocks noGrp="1"/>
          </p:cNvSpPr>
          <p:nvPr>
            <p:ph type="chart" sz="quarter" idx="27"/>
          </p:nvPr>
        </p:nvSpPr>
        <p:spPr>
          <a:xfrm>
            <a:off x="6323383" y="3857516"/>
            <a:ext cx="2459038" cy="786384"/>
          </a:xfrm>
        </p:spPr>
        <p:txBody>
          <a:bodyPr/>
          <a:lstStyle>
            <a:lvl1pPr>
              <a:defRPr sz="1600"/>
            </a:lvl1pPr>
          </a:lstStyle>
          <a:p>
            <a:r>
              <a:rPr lang="en-US" dirty="0"/>
              <a:t>Click icon to add chart</a:t>
            </a:r>
          </a:p>
        </p:txBody>
      </p:sp>
      <p:sp>
        <p:nvSpPr>
          <p:cNvPr id="23" name="Chart Placeholder 6">
            <a:extLst>
              <a:ext uri="{FF2B5EF4-FFF2-40B4-BE49-F238E27FC236}">
                <a16:creationId xmlns:a16="http://schemas.microsoft.com/office/drawing/2014/main" id="{1EA84FC4-84EB-4A41-846C-1EEBF8A54C82}"/>
              </a:ext>
            </a:extLst>
          </p:cNvPr>
          <p:cNvSpPr>
            <a:spLocks noGrp="1"/>
          </p:cNvSpPr>
          <p:nvPr>
            <p:ph type="chart" sz="quarter" idx="28"/>
          </p:nvPr>
        </p:nvSpPr>
        <p:spPr>
          <a:xfrm>
            <a:off x="9237662" y="3857516"/>
            <a:ext cx="2459038" cy="786384"/>
          </a:xfrm>
        </p:spPr>
        <p:txBody>
          <a:bodyPr/>
          <a:lstStyle>
            <a:lvl1pPr>
              <a:defRPr sz="1600"/>
            </a:lvl1pPr>
          </a:lstStyle>
          <a:p>
            <a:r>
              <a:rPr lang="en-US" dirty="0"/>
              <a:t>Click icon to add chart</a:t>
            </a:r>
          </a:p>
        </p:txBody>
      </p:sp>
    </p:spTree>
    <p:extLst>
      <p:ext uri="{BB962C8B-B14F-4D97-AF65-F5344CB8AC3E}">
        <p14:creationId xmlns:p14="http://schemas.microsoft.com/office/powerpoint/2010/main" val="232530322"/>
      </p:ext>
    </p:extLst>
  </p:cSld>
  <p:clrMapOvr>
    <a:masterClrMapping/>
  </p:clrMapOvr>
  <p:extLst>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827C14D-9EED-4F3B-9141-0F2882919726}"/>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dirty="0"/>
          </a:p>
        </p:txBody>
      </p:sp>
    </p:spTree>
    <p:extLst>
      <p:ext uri="{BB962C8B-B14F-4D97-AF65-F5344CB8AC3E}">
        <p14:creationId xmlns:p14="http://schemas.microsoft.com/office/powerpoint/2010/main" val="2898298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o Takeawa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9AAC5D-D7D8-42DB-BA4B-6CDFC5FAF0A6}"/>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4" name="Slide Number Placeholder 3">
            <a:extLst>
              <a:ext uri="{FF2B5EF4-FFF2-40B4-BE49-F238E27FC236}">
                <a16:creationId xmlns:a16="http://schemas.microsoft.com/office/drawing/2014/main" id="{C0C549D9-CB0B-4053-B4B8-18A9A6E347D0}"/>
              </a:ext>
            </a:extLst>
          </p:cNvPr>
          <p:cNvSpPr>
            <a:spLocks noGrp="1"/>
          </p:cNvSpPr>
          <p:nvPr>
            <p:ph type="sldNum" sz="quarter" idx="12"/>
          </p:nvPr>
        </p:nvSpPr>
        <p:spPr/>
        <p:txBody>
          <a:bodyPr/>
          <a:lstStyle/>
          <a:p>
            <a:fld id="{7B94EC18-1D2B-4535-B738-0E53AFE26620}" type="slidenum">
              <a:rPr lang="en-US" smtClean="0"/>
              <a:t>‹#›</a:t>
            </a:fld>
            <a:endParaRPr lang="en-US" dirty="0"/>
          </a:p>
        </p:txBody>
      </p:sp>
    </p:spTree>
    <p:extLst>
      <p:ext uri="{BB962C8B-B14F-4D97-AF65-F5344CB8AC3E}">
        <p14:creationId xmlns:p14="http://schemas.microsoft.com/office/powerpoint/2010/main" val="3442407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END OF THE TEMPLATE">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03B52-DBF5-48FD-AB36-B36970177F1B}"/>
              </a:ext>
            </a:extLst>
          </p:cNvPr>
          <p:cNvSpPr txBox="1"/>
          <p:nvPr userDrawn="1"/>
        </p:nvSpPr>
        <p:spPr>
          <a:xfrm>
            <a:off x="4516170" y="2978965"/>
            <a:ext cx="3159659" cy="914400"/>
          </a:xfrm>
          <a:prstGeom prst="rect">
            <a:avLst/>
          </a:prstGeom>
          <a:noFill/>
        </p:spPr>
        <p:txBody>
          <a:bodyPr wrap="none" lIns="0" tIns="0" rIns="0" bIns="0" rtlCol="0" anchor="ctr">
            <a:noAutofit/>
          </a:bodyPr>
          <a:lstStyle/>
          <a:p>
            <a:pPr algn="ctr"/>
            <a:r>
              <a:rPr lang="en-US" sz="6600" b="1" dirty="0">
                <a:solidFill>
                  <a:schemeClr val="bg1"/>
                </a:solidFill>
                <a:latin typeface="+mj-lt"/>
              </a:rPr>
              <a:t>END OF THE TEMPLATE</a:t>
            </a:r>
          </a:p>
        </p:txBody>
      </p:sp>
    </p:spTree>
    <p:extLst>
      <p:ext uri="{BB962C8B-B14F-4D97-AF65-F5344CB8AC3E}">
        <p14:creationId xmlns:p14="http://schemas.microsoft.com/office/powerpoint/2010/main" val="2049370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5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6" name="Title 1"/>
          <p:cNvSpPr>
            <a:spLocks noGrp="1"/>
          </p:cNvSpPr>
          <p:nvPr>
            <p:ph type="title"/>
          </p:nvPr>
        </p:nvSpPr>
        <p:spPr>
          <a:xfrm>
            <a:off x="707136" y="357810"/>
            <a:ext cx="10241280" cy="498610"/>
          </a:xfrm>
        </p:spPr>
        <p:txBody>
          <a:bodyPr/>
          <a:lstStyle>
            <a:lvl1pPr>
              <a:defRPr baseline="0">
                <a:solidFill>
                  <a:schemeClr val="tx1"/>
                </a:solidFill>
              </a:defRPr>
            </a:lvl1pPr>
          </a:lstStyle>
          <a:p>
            <a:r>
              <a:rPr lang="en-US" dirty="0"/>
              <a:t>Click to edit Master title style</a:t>
            </a:r>
          </a:p>
        </p:txBody>
      </p:sp>
      <p:sp>
        <p:nvSpPr>
          <p:cNvPr id="5" name="Content Placeholder 4"/>
          <p:cNvSpPr>
            <a:spLocks noGrp="1"/>
          </p:cNvSpPr>
          <p:nvPr>
            <p:ph sz="quarter" idx="12"/>
          </p:nvPr>
        </p:nvSpPr>
        <p:spPr>
          <a:xfrm>
            <a:off x="709787" y="1193483"/>
            <a:ext cx="10728960" cy="4846320"/>
          </a:xfrm>
          <a:prstGeom prst="rect">
            <a:avLst/>
          </a:prstGeom>
        </p:spPr>
        <p:txBody>
          <a:bodyPr/>
          <a:lstStyle>
            <a:lvl1pPr marL="182880" indent="-182880">
              <a:spcBef>
                <a:spcPts val="400"/>
              </a:spcBef>
              <a:spcAft>
                <a:spcPts val="0"/>
              </a:spcAft>
              <a:buClr>
                <a:schemeClr val="tx2"/>
              </a:buClr>
              <a:defRPr sz="1800">
                <a:solidFill>
                  <a:schemeClr val="tx1"/>
                </a:solidFill>
              </a:defRPr>
            </a:lvl1pPr>
            <a:lvl2pPr marL="365760" indent="-182880">
              <a:spcBef>
                <a:spcPts val="400"/>
              </a:spcBef>
              <a:spcAft>
                <a:spcPts val="0"/>
              </a:spcAft>
              <a:buClr>
                <a:schemeClr val="tx1"/>
              </a:buClr>
              <a:defRPr sz="1600">
                <a:solidFill>
                  <a:schemeClr val="tx1"/>
                </a:solidFill>
              </a:defRPr>
            </a:lvl2pPr>
            <a:lvl3pPr marL="640080" indent="-182880">
              <a:spcBef>
                <a:spcPts val="400"/>
              </a:spcBef>
              <a:spcAft>
                <a:spcPts val="0"/>
              </a:spcAft>
              <a:buClr>
                <a:schemeClr val="tx1"/>
              </a:buClr>
              <a:defRPr sz="1400">
                <a:solidFill>
                  <a:schemeClr val="tx1"/>
                </a:solidFill>
              </a:defRPr>
            </a:lvl3pPr>
            <a:lvl4pPr marL="822960" indent="-182880">
              <a:spcBef>
                <a:spcPts val="400"/>
              </a:spcBef>
              <a:spcAft>
                <a:spcPts val="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1005840" indent="-182880">
              <a:spcBef>
                <a:spcPts val="400"/>
              </a:spcBef>
              <a:spcAft>
                <a:spcPts val="0"/>
              </a:spcAft>
              <a:buClr>
                <a:schemeClr val="tx1"/>
              </a:buClr>
              <a:defRPr sz="11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solidFill>
                  <a:schemeClr val="bg1"/>
                </a:solidFill>
              </a:defRPr>
            </a:lvl1pPr>
          </a:lstStyle>
          <a:p>
            <a:pPr>
              <a:defRPr/>
            </a:pPr>
            <a:fld id="{49F53ADA-54B7-4D62-BC4B-6B91A22A65F9}" type="slidenum">
              <a:rPr lang="en-US" smtClean="0"/>
              <a:pPr>
                <a:defRPr/>
              </a:pPr>
              <a:t>‹#›</a:t>
            </a:fld>
            <a:endParaRPr lang="en-US" dirty="0"/>
          </a:p>
        </p:txBody>
      </p:sp>
    </p:spTree>
    <p:extLst>
      <p:ext uri="{BB962C8B-B14F-4D97-AF65-F5344CB8AC3E}">
        <p14:creationId xmlns:p14="http://schemas.microsoft.com/office/powerpoint/2010/main" val="300634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5 Pic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7FEED254-594A-4DEF-B14F-BB320B35EAD8}"/>
              </a:ext>
            </a:extLst>
          </p:cNvPr>
          <p:cNvSpPr>
            <a:spLocks noGrp="1"/>
          </p:cNvSpPr>
          <p:nvPr>
            <p:ph type="pic" sz="quarter" idx="13"/>
          </p:nvPr>
        </p:nvSpPr>
        <p:spPr>
          <a:xfrm>
            <a:off x="0" y="-2"/>
            <a:ext cx="2395728" cy="3009902"/>
          </a:xfrm>
          <a:pattFill prst="wdUpDiag">
            <a:fgClr>
              <a:schemeClr val="bg2"/>
            </a:fgClr>
            <a:bgClr>
              <a:schemeClr val="bg1"/>
            </a:bgClr>
          </a:pattFill>
        </p:spPr>
        <p:txBody>
          <a:bodyPr/>
          <a:lstStyle/>
          <a:p>
            <a:r>
              <a:rPr lang="en-US" dirty="0"/>
              <a:t>Click icon to add picture</a:t>
            </a:r>
          </a:p>
        </p:txBody>
      </p:sp>
      <p:sp>
        <p:nvSpPr>
          <p:cNvPr id="9" name="Picture Placeholder 10">
            <a:extLst>
              <a:ext uri="{FF2B5EF4-FFF2-40B4-BE49-F238E27FC236}">
                <a16:creationId xmlns:a16="http://schemas.microsoft.com/office/drawing/2014/main" id="{D14B37AE-D376-4803-909C-43B768E77C4C}"/>
              </a:ext>
            </a:extLst>
          </p:cNvPr>
          <p:cNvSpPr>
            <a:spLocks noGrp="1"/>
          </p:cNvSpPr>
          <p:nvPr>
            <p:ph type="pic" sz="quarter" idx="14"/>
          </p:nvPr>
        </p:nvSpPr>
        <p:spPr>
          <a:xfrm>
            <a:off x="2450164" y="-2"/>
            <a:ext cx="2395728" cy="3009902"/>
          </a:xfrm>
          <a:pattFill prst="wdUpDiag">
            <a:fgClr>
              <a:schemeClr val="bg2"/>
            </a:fgClr>
            <a:bgClr>
              <a:schemeClr val="bg1"/>
            </a:bgClr>
          </a:pattFill>
        </p:spPr>
        <p:txBody>
          <a:bodyPr/>
          <a:lstStyle/>
          <a:p>
            <a:r>
              <a:rPr lang="en-US" dirty="0"/>
              <a:t>Click icon to add picture</a:t>
            </a:r>
          </a:p>
        </p:txBody>
      </p:sp>
      <p:sp>
        <p:nvSpPr>
          <p:cNvPr id="10" name="Picture Placeholder 10">
            <a:extLst>
              <a:ext uri="{FF2B5EF4-FFF2-40B4-BE49-F238E27FC236}">
                <a16:creationId xmlns:a16="http://schemas.microsoft.com/office/drawing/2014/main" id="{CC3E13D1-E94F-4B4D-83D6-B5F06339C4E8}"/>
              </a:ext>
            </a:extLst>
          </p:cNvPr>
          <p:cNvSpPr>
            <a:spLocks noGrp="1"/>
          </p:cNvSpPr>
          <p:nvPr>
            <p:ph type="pic" sz="quarter" idx="15"/>
          </p:nvPr>
        </p:nvSpPr>
        <p:spPr>
          <a:xfrm>
            <a:off x="4900328" y="-2"/>
            <a:ext cx="2395728" cy="3009902"/>
          </a:xfrm>
          <a:pattFill prst="wdUpDiag">
            <a:fgClr>
              <a:schemeClr val="bg2"/>
            </a:fgClr>
            <a:bgClr>
              <a:schemeClr val="bg1"/>
            </a:bgClr>
          </a:pattFill>
        </p:spPr>
        <p:txBody>
          <a:bodyPr/>
          <a:lstStyle/>
          <a:p>
            <a:r>
              <a:rPr lang="en-US" dirty="0"/>
              <a:t>Click icon to add picture</a:t>
            </a:r>
          </a:p>
        </p:txBody>
      </p:sp>
      <p:sp>
        <p:nvSpPr>
          <p:cNvPr id="11" name="Picture Placeholder 10">
            <a:extLst>
              <a:ext uri="{FF2B5EF4-FFF2-40B4-BE49-F238E27FC236}">
                <a16:creationId xmlns:a16="http://schemas.microsoft.com/office/drawing/2014/main" id="{80A7BAA9-D280-435E-831E-F80E2AAA1076}"/>
              </a:ext>
            </a:extLst>
          </p:cNvPr>
          <p:cNvSpPr>
            <a:spLocks noGrp="1"/>
          </p:cNvSpPr>
          <p:nvPr>
            <p:ph type="pic" sz="quarter" idx="16"/>
          </p:nvPr>
        </p:nvSpPr>
        <p:spPr>
          <a:xfrm>
            <a:off x="9800656" y="-2"/>
            <a:ext cx="2395728" cy="3009902"/>
          </a:xfrm>
          <a:pattFill prst="wdUpDiag">
            <a:fgClr>
              <a:schemeClr val="bg2"/>
            </a:fgClr>
            <a:bgClr>
              <a:schemeClr val="bg1"/>
            </a:bgClr>
          </a:pattFill>
        </p:spPr>
        <p:txBody>
          <a:bodyPr/>
          <a:lstStyle/>
          <a:p>
            <a:r>
              <a:rPr lang="en-US" dirty="0"/>
              <a:t>Click icon to add picture</a:t>
            </a:r>
          </a:p>
        </p:txBody>
      </p:sp>
      <p:sp>
        <p:nvSpPr>
          <p:cNvPr id="12" name="Picture Placeholder 10">
            <a:extLst>
              <a:ext uri="{FF2B5EF4-FFF2-40B4-BE49-F238E27FC236}">
                <a16:creationId xmlns:a16="http://schemas.microsoft.com/office/drawing/2014/main" id="{F8319823-0FB9-4E89-AEE4-CE31D964944D}"/>
              </a:ext>
            </a:extLst>
          </p:cNvPr>
          <p:cNvSpPr>
            <a:spLocks noGrp="1"/>
          </p:cNvSpPr>
          <p:nvPr>
            <p:ph type="pic" sz="quarter" idx="17"/>
          </p:nvPr>
        </p:nvSpPr>
        <p:spPr>
          <a:xfrm>
            <a:off x="7350492" y="-2"/>
            <a:ext cx="2395728" cy="3009902"/>
          </a:xfrm>
          <a:pattFill prst="wdUpDiag">
            <a:fgClr>
              <a:schemeClr val="bg2"/>
            </a:fgClr>
            <a:bgClr>
              <a:schemeClr val="bg1"/>
            </a:bgClr>
          </a:pattFill>
        </p:spPr>
        <p:txBody>
          <a:bodyPr/>
          <a:lstStyle/>
          <a:p>
            <a:r>
              <a:rPr lang="en-US" dirty="0"/>
              <a:t>Click icon to add picture</a:t>
            </a:r>
          </a:p>
        </p:txBody>
      </p:sp>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3429001"/>
            <a:ext cx="11201400" cy="952500"/>
          </a:xfrm>
        </p:spPr>
        <p:txBody>
          <a:bodyPr tIns="0" anchor="t"/>
          <a:lstStyle>
            <a:lvl1pPr algn="l">
              <a:lnSpc>
                <a:spcPct val="80000"/>
              </a:lnSpc>
              <a:defRPr sz="4400" b="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4800600"/>
            <a:ext cx="2819400" cy="1066801"/>
          </a:xfrm>
        </p:spPr>
        <p:txBody>
          <a:bodyPr tIns="0" bIns="182880" anchor="t" anchorCtr="0"/>
          <a:lstStyle>
            <a:lvl1pPr marL="0" indent="0" algn="l">
              <a:spcAft>
                <a:spcPts val="0"/>
              </a:spcAft>
              <a:buNone/>
              <a:defRPr sz="1600" b="0" cap="all" baseline="0">
                <a:solidFill>
                  <a:schemeClr val="tx1"/>
                </a:solidFill>
                <a:latin typeface="+mj-lt"/>
              </a:defRPr>
            </a:lvl1pPr>
            <a:lvl2pPr marL="0" indent="0" algn="l">
              <a:spcAft>
                <a:spcPts val="1200"/>
              </a:spcAft>
              <a:buNone/>
              <a:defRPr sz="1600" b="1" cap="all" baseline="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8877300" y="4800601"/>
            <a:ext cx="2819400" cy="673625"/>
          </a:xfrm>
          <a:prstGeom prst="rect">
            <a:avLst/>
          </a:prstGeom>
        </p:spPr>
        <p:txBody>
          <a:bodyPr lIns="0" tIns="0" rIns="0" bIns="0" anchor="t"/>
          <a:lstStyle>
            <a:lvl1pPr algn="r">
              <a:defRPr sz="1600" b="1">
                <a:solidFill>
                  <a:schemeClr val="tx1"/>
                </a:solidFill>
                <a:latin typeface="+mn-lt"/>
              </a:defRPr>
            </a:lvl1pPr>
          </a:lstStyle>
          <a:p>
            <a:fld id="{933D8C16-F92E-42E4-A695-CFC4867433E8}" type="datetime4">
              <a:rPr lang="en-US" smtClean="0"/>
              <a:t>May 15, 2020</a:t>
            </a:fld>
            <a:endParaRPr lang="en-US" dirty="0"/>
          </a:p>
        </p:txBody>
      </p:sp>
      <p:pic>
        <p:nvPicPr>
          <p:cNvPr id="6" name="Graphic 5">
            <a:extLst>
              <a:ext uri="{FF2B5EF4-FFF2-40B4-BE49-F238E27FC236}">
                <a16:creationId xmlns:a16="http://schemas.microsoft.com/office/drawing/2014/main" id="{0A43BEBD-56B2-42F2-A52E-ADB299D805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720914300"/>
      </p:ext>
    </p:extLst>
  </p:cSld>
  <p:clrMapOvr>
    <a:masterClrMapping/>
  </p:clrMapOvr>
  <p:extLst>
    <p:ext uri="{DCECCB84-F9BA-43D5-87BE-67443E8EF086}">
      <p15:sldGuideLst xmlns:p15="http://schemas.microsoft.com/office/powerpoint/2012/main">
        <p15:guide id="1" pos="5592">
          <p15:clr>
            <a:srgbClr val="FBAE40"/>
          </p15:clr>
        </p15:guide>
        <p15:guide id="2" orient="horz" pos="3024" userDrawn="1">
          <p15:clr>
            <a:srgbClr val="FBAE40"/>
          </p15:clr>
        </p15:guide>
        <p15:guide id="3" orient="horz" pos="1896" userDrawn="1">
          <p15:clr>
            <a:srgbClr val="FBAE40"/>
          </p15:clr>
        </p15:guide>
        <p15:guide id="4" orient="horz" pos="27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Text Placeholder 6">
            <a:extLst>
              <a:ext uri="{FF2B5EF4-FFF2-40B4-BE49-F238E27FC236}">
                <a16:creationId xmlns:a16="http://schemas.microsoft.com/office/drawing/2014/main" id="{50F7696B-AED7-4649-B1BE-83104AF7ADDD}"/>
              </a:ext>
            </a:extLst>
          </p:cNvPr>
          <p:cNvSpPr>
            <a:spLocks noGrp="1" noChangeAspect="1"/>
          </p:cNvSpPr>
          <p:nvPr>
            <p:ph type="body" sz="quarter" idx="16" hasCustomPrompt="1"/>
          </p:nvPr>
        </p:nvSpPr>
        <p:spPr>
          <a:xfrm>
            <a:off x="-1" y="5867400"/>
            <a:ext cx="12192000" cy="495299"/>
          </a:xfrm>
          <a:solidFill>
            <a:srgbClr val="DC202E"/>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92628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custDataLst>
              <p:tags r:id="rId1"/>
            </p:custDataLst>
          </p:nvPr>
        </p:nvSpPr>
        <p:spPr>
          <a:xfrm>
            <a:off x="0" y="6480164"/>
            <a:ext cx="12192000" cy="237617"/>
          </a:xfrm>
        </p:spPr>
        <p:txBody>
          <a:bodyPr/>
          <a:lstStyle>
            <a:lvl1pPr>
              <a:defRPr lang="en-US" sz="700" b="0" i="0" u="none">
                <a:solidFill>
                  <a:srgbClr val="7F7F7F"/>
                </a:solidFill>
                <a:latin typeface="Arial" panose="020B0604020202020204" pitchFamily="34" charset="0"/>
              </a:defRPr>
            </a:lvl1pPr>
          </a:lstStyle>
          <a:p>
            <a:r>
              <a:rPr lang="en-US" dirty="0"/>
              <a:t>Honeywell Internal</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Text Placeholder 6">
            <a:extLst>
              <a:ext uri="{FF2B5EF4-FFF2-40B4-BE49-F238E27FC236}">
                <a16:creationId xmlns:a16="http://schemas.microsoft.com/office/drawing/2014/main" id="{50F7696B-AED7-4649-B1BE-83104AF7ADDD}"/>
              </a:ext>
            </a:extLst>
          </p:cNvPr>
          <p:cNvSpPr>
            <a:spLocks noGrp="1" noChangeAspect="1"/>
          </p:cNvSpPr>
          <p:nvPr>
            <p:ph type="body" sz="quarter" idx="16" hasCustomPrompt="1"/>
          </p:nvPr>
        </p:nvSpPr>
        <p:spPr>
          <a:xfrm>
            <a:off x="-1" y="5867400"/>
            <a:ext cx="12192000" cy="495299"/>
          </a:xfrm>
          <a:solidFill>
            <a:srgbClr val="DC202E"/>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554541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 Pic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latin typeface="+mj-lt"/>
              </a:defRPr>
            </a:lvl1pPr>
            <a:lvl2pPr marL="0" indent="0" algn="l">
              <a:spcAft>
                <a:spcPts val="1200"/>
              </a:spcAft>
              <a:buNone/>
              <a:defRPr sz="1600" b="1" cap="all" baseline="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9811"/>
            <a:ext cx="2743200" cy="365125"/>
          </a:xfrm>
          <a:prstGeom prst="rect">
            <a:avLst/>
          </a:prstGeom>
        </p:spPr>
        <p:txBody>
          <a:bodyPr lIns="0" tIns="0" rIns="0" bIns="0" anchor="t"/>
          <a:lstStyle>
            <a:lvl1pPr>
              <a:defRPr sz="1600" b="1">
                <a:latin typeface="+mn-lt"/>
              </a:defRPr>
            </a:lvl1pPr>
          </a:lstStyle>
          <a:p>
            <a:fld id="{D105F950-05EE-42A4-8FEF-DE33869804CE}" type="datetime4">
              <a:rPr lang="en-US" smtClean="0"/>
              <a:t>May 14, 2020</a:t>
            </a:fld>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2251571852"/>
      </p:ext>
    </p:extLst>
  </p:cSld>
  <p:clrMapOvr>
    <a:masterClrMapping/>
  </p:clrMapOvr>
  <p:extLst mod="1">
    <p:ext uri="{DCECCB84-F9BA-43D5-87BE-67443E8EF086}">
      <p15:sldGuideLst xmlns:p15="http://schemas.microsoft.com/office/powerpoint/2012/main">
        <p15:guide id="1" pos="5592">
          <p15:clr>
            <a:srgbClr val="FBAE40"/>
          </p15:clr>
        </p15:guide>
        <p15:guide id="2" orient="horz" pos="32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 Pic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8668"/>
            <a:ext cx="2743200" cy="365125"/>
          </a:xfrm>
          <a:prstGeom prst="rect">
            <a:avLst/>
          </a:prstGeom>
        </p:spPr>
        <p:txBody>
          <a:bodyPr lIns="0" tIns="0" rIns="0" bIns="0" anchor="t"/>
          <a:lstStyle>
            <a:lvl1pPr>
              <a:defRPr sz="1600" b="1">
                <a:solidFill>
                  <a:schemeClr val="bg1"/>
                </a:solidFill>
                <a:latin typeface="+mn-lt"/>
              </a:defRPr>
            </a:lvl1pPr>
          </a:lstStyle>
          <a:p>
            <a:fld id="{27A3D956-E391-41FE-BC3D-8A5C91DE06B1}" type="datetime4">
              <a:rPr lang="en-US" smtClean="0"/>
              <a:t>May 14, 2020</a:t>
            </a:fld>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1813861216"/>
      </p:ext>
    </p:extLst>
  </p:cSld>
  <p:clrMapOvr>
    <a:masterClrMapping/>
  </p:clrMapOvr>
  <p:extLst mod="1">
    <p:ext uri="{DCECCB84-F9BA-43D5-87BE-67443E8EF086}">
      <p15:sldGuideLst xmlns:p15="http://schemas.microsoft.com/office/powerpoint/2012/main">
        <p15:guide id="1" pos="5592">
          <p15:clr>
            <a:srgbClr val="FBAE40"/>
          </p15:clr>
        </p15:guide>
        <p15:guide id="2" orient="horz" pos="32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495300" y="498668"/>
            <a:ext cx="2743200" cy="365125"/>
          </a:xfrm>
          <a:prstGeom prst="rect">
            <a:avLst/>
          </a:prstGeom>
        </p:spPr>
        <p:txBody>
          <a:bodyPr lIns="0" tIns="0" rIns="0" bIns="0" anchor="t"/>
          <a:lstStyle>
            <a:lvl1pPr>
              <a:defRPr sz="1600" b="1">
                <a:solidFill>
                  <a:schemeClr val="bg1"/>
                </a:solidFill>
                <a:latin typeface="+mn-lt"/>
              </a:defRPr>
            </a:lvl1pPr>
          </a:lstStyle>
          <a:p>
            <a:fld id="{CABE2306-64B2-4E76-99C5-2A47454E6DC8}" type="datetime4">
              <a:rPr lang="en-US" smtClean="0"/>
              <a:t>May 14, 2020</a:t>
            </a:fld>
            <a:endParaRPr lang="en-US" dirty="0"/>
          </a:p>
        </p:txBody>
      </p:sp>
      <p:pic>
        <p:nvPicPr>
          <p:cNvPr id="8" name="Graphic 7">
            <a:extLst>
              <a:ext uri="{FF2B5EF4-FFF2-40B4-BE49-F238E27FC236}">
                <a16:creationId xmlns:a16="http://schemas.microsoft.com/office/drawing/2014/main" id="{07D801B6-A973-4D6D-8431-BA0D1481B3C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3332705862"/>
      </p:ext>
    </p:extLst>
  </p:cSld>
  <p:clrMapOvr>
    <a:masterClrMapping/>
  </p:clrMapOvr>
  <p:extLst mod="1">
    <p:ext uri="{DCECCB84-F9BA-43D5-87BE-67443E8EF086}">
      <p15:sldGuideLst xmlns:p15="http://schemas.microsoft.com/office/powerpoint/2012/main">
        <p15:guide id="1" pos="5592">
          <p15:clr>
            <a:srgbClr val="FBAE40"/>
          </p15:clr>
        </p15:guide>
        <p15:guide id="2" orient="horz" pos="32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5 Pic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7FEED254-594A-4DEF-B14F-BB320B35EAD8}"/>
              </a:ext>
            </a:extLst>
          </p:cNvPr>
          <p:cNvSpPr>
            <a:spLocks noGrp="1"/>
          </p:cNvSpPr>
          <p:nvPr>
            <p:ph type="pic" sz="quarter" idx="13"/>
          </p:nvPr>
        </p:nvSpPr>
        <p:spPr>
          <a:xfrm>
            <a:off x="0" y="-2"/>
            <a:ext cx="2395728" cy="3009902"/>
          </a:xfrm>
          <a:pattFill prst="wdUpDiag">
            <a:fgClr>
              <a:schemeClr val="bg2"/>
            </a:fgClr>
            <a:bgClr>
              <a:schemeClr val="bg1"/>
            </a:bgClr>
          </a:pattFill>
        </p:spPr>
        <p:txBody>
          <a:bodyPr/>
          <a:lstStyle/>
          <a:p>
            <a:r>
              <a:rPr lang="en-US"/>
              <a:t>Click icon to add picture</a:t>
            </a:r>
          </a:p>
        </p:txBody>
      </p:sp>
      <p:sp>
        <p:nvSpPr>
          <p:cNvPr id="9" name="Picture Placeholder 10">
            <a:extLst>
              <a:ext uri="{FF2B5EF4-FFF2-40B4-BE49-F238E27FC236}">
                <a16:creationId xmlns:a16="http://schemas.microsoft.com/office/drawing/2014/main" id="{D14B37AE-D376-4803-909C-43B768E77C4C}"/>
              </a:ext>
            </a:extLst>
          </p:cNvPr>
          <p:cNvSpPr>
            <a:spLocks noGrp="1"/>
          </p:cNvSpPr>
          <p:nvPr>
            <p:ph type="pic" sz="quarter" idx="14"/>
          </p:nvPr>
        </p:nvSpPr>
        <p:spPr>
          <a:xfrm>
            <a:off x="2450164" y="-2"/>
            <a:ext cx="2395728" cy="3009902"/>
          </a:xfrm>
          <a:pattFill prst="wdUpDiag">
            <a:fgClr>
              <a:schemeClr val="bg2"/>
            </a:fgClr>
            <a:bgClr>
              <a:schemeClr val="bg1"/>
            </a:bgClr>
          </a:pattFill>
        </p:spPr>
        <p:txBody>
          <a:bodyPr/>
          <a:lstStyle/>
          <a:p>
            <a:r>
              <a:rPr lang="en-US"/>
              <a:t>Click icon to add picture</a:t>
            </a:r>
          </a:p>
        </p:txBody>
      </p:sp>
      <p:sp>
        <p:nvSpPr>
          <p:cNvPr id="10" name="Picture Placeholder 10">
            <a:extLst>
              <a:ext uri="{FF2B5EF4-FFF2-40B4-BE49-F238E27FC236}">
                <a16:creationId xmlns:a16="http://schemas.microsoft.com/office/drawing/2014/main" id="{CC3E13D1-E94F-4B4D-83D6-B5F06339C4E8}"/>
              </a:ext>
            </a:extLst>
          </p:cNvPr>
          <p:cNvSpPr>
            <a:spLocks noGrp="1"/>
          </p:cNvSpPr>
          <p:nvPr>
            <p:ph type="pic" sz="quarter" idx="15"/>
          </p:nvPr>
        </p:nvSpPr>
        <p:spPr>
          <a:xfrm>
            <a:off x="4900328" y="-2"/>
            <a:ext cx="2395728" cy="3009902"/>
          </a:xfrm>
          <a:pattFill prst="wdUpDiag">
            <a:fgClr>
              <a:schemeClr val="bg2"/>
            </a:fgClr>
            <a:bgClr>
              <a:schemeClr val="bg1"/>
            </a:bgClr>
          </a:pattFill>
        </p:spPr>
        <p:txBody>
          <a:bodyPr/>
          <a:lstStyle/>
          <a:p>
            <a:r>
              <a:rPr lang="en-US"/>
              <a:t>Click icon to add picture</a:t>
            </a:r>
          </a:p>
        </p:txBody>
      </p:sp>
      <p:sp>
        <p:nvSpPr>
          <p:cNvPr id="11" name="Picture Placeholder 10">
            <a:extLst>
              <a:ext uri="{FF2B5EF4-FFF2-40B4-BE49-F238E27FC236}">
                <a16:creationId xmlns:a16="http://schemas.microsoft.com/office/drawing/2014/main" id="{80A7BAA9-D280-435E-831E-F80E2AAA1076}"/>
              </a:ext>
            </a:extLst>
          </p:cNvPr>
          <p:cNvSpPr>
            <a:spLocks noGrp="1"/>
          </p:cNvSpPr>
          <p:nvPr>
            <p:ph type="pic" sz="quarter" idx="16"/>
          </p:nvPr>
        </p:nvSpPr>
        <p:spPr>
          <a:xfrm>
            <a:off x="9800656" y="-2"/>
            <a:ext cx="2395728" cy="3009902"/>
          </a:xfrm>
          <a:pattFill prst="wdUpDiag">
            <a:fgClr>
              <a:schemeClr val="bg2"/>
            </a:fgClr>
            <a:bgClr>
              <a:schemeClr val="bg1"/>
            </a:bgClr>
          </a:pattFill>
        </p:spPr>
        <p:txBody>
          <a:bodyPr/>
          <a:lstStyle/>
          <a:p>
            <a:r>
              <a:rPr lang="en-US"/>
              <a:t>Click icon to add picture</a:t>
            </a:r>
          </a:p>
        </p:txBody>
      </p:sp>
      <p:sp>
        <p:nvSpPr>
          <p:cNvPr id="12" name="Picture Placeholder 10">
            <a:extLst>
              <a:ext uri="{FF2B5EF4-FFF2-40B4-BE49-F238E27FC236}">
                <a16:creationId xmlns:a16="http://schemas.microsoft.com/office/drawing/2014/main" id="{F8319823-0FB9-4E89-AEE4-CE31D964944D}"/>
              </a:ext>
            </a:extLst>
          </p:cNvPr>
          <p:cNvSpPr>
            <a:spLocks noGrp="1"/>
          </p:cNvSpPr>
          <p:nvPr>
            <p:ph type="pic" sz="quarter" idx="17"/>
          </p:nvPr>
        </p:nvSpPr>
        <p:spPr>
          <a:xfrm>
            <a:off x="7350492" y="-2"/>
            <a:ext cx="2395728" cy="3009902"/>
          </a:xfrm>
          <a:pattFill prst="wdUpDiag">
            <a:fgClr>
              <a:schemeClr val="bg2"/>
            </a:fgClr>
            <a:bgClr>
              <a:schemeClr val="bg1"/>
            </a:bgClr>
          </a:pattFill>
        </p:spPr>
        <p:txBody>
          <a:bodyPr/>
          <a:lstStyle/>
          <a:p>
            <a:r>
              <a:rPr lang="en-US"/>
              <a:t>Click icon to add picture</a:t>
            </a:r>
          </a:p>
        </p:txBody>
      </p:sp>
      <p:sp>
        <p:nvSpPr>
          <p:cNvPr id="2" name="Title 1">
            <a:extLst>
              <a:ext uri="{FF2B5EF4-FFF2-40B4-BE49-F238E27FC236}">
                <a16:creationId xmlns:a16="http://schemas.microsoft.com/office/drawing/2014/main" id="{51C9632D-2F70-4D0E-B737-ACF4A2DDEB26}"/>
              </a:ext>
            </a:extLst>
          </p:cNvPr>
          <p:cNvSpPr>
            <a:spLocks noGrp="1"/>
          </p:cNvSpPr>
          <p:nvPr>
            <p:ph type="ctrTitle"/>
          </p:nvPr>
        </p:nvSpPr>
        <p:spPr>
          <a:xfrm>
            <a:off x="495300" y="3429001"/>
            <a:ext cx="11201400" cy="952500"/>
          </a:xfrm>
        </p:spPr>
        <p:txBody>
          <a:bodyPr tIns="0" anchor="t"/>
          <a:lstStyle>
            <a:lvl1pPr algn="l">
              <a:lnSpc>
                <a:spcPct val="80000"/>
              </a:lnSpc>
              <a:defRPr sz="4400" b="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7C3F44-5413-48F1-ACBF-6BEAE9CA81A1}"/>
              </a:ext>
            </a:extLst>
          </p:cNvPr>
          <p:cNvSpPr>
            <a:spLocks noGrp="1"/>
          </p:cNvSpPr>
          <p:nvPr>
            <p:ph type="subTitle" idx="1" hasCustomPrompt="1"/>
          </p:nvPr>
        </p:nvSpPr>
        <p:spPr>
          <a:xfrm>
            <a:off x="495300" y="4800600"/>
            <a:ext cx="2819400" cy="1066801"/>
          </a:xfrm>
        </p:spPr>
        <p:txBody>
          <a:bodyPr tIns="0" bIns="182880" anchor="t" anchorCtr="0"/>
          <a:lstStyle>
            <a:lvl1pPr marL="0" indent="0" algn="l">
              <a:spcAft>
                <a:spcPts val="0"/>
              </a:spcAft>
              <a:buNone/>
              <a:defRPr sz="1600" b="0" cap="all" baseline="0">
                <a:solidFill>
                  <a:schemeClr val="tx1"/>
                </a:solidFill>
                <a:latin typeface="+mj-lt"/>
              </a:defRPr>
            </a:lvl1pPr>
            <a:lvl2pPr marL="0" indent="0" algn="l">
              <a:spcAft>
                <a:spcPts val="1200"/>
              </a:spcAft>
              <a:buNone/>
              <a:defRPr sz="1600" b="1" cap="all" baseline="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id="{F3C79F04-7833-4562-B8D1-AC0341D757FA}"/>
              </a:ext>
            </a:extLst>
          </p:cNvPr>
          <p:cNvSpPr>
            <a:spLocks noGrp="1"/>
          </p:cNvSpPr>
          <p:nvPr>
            <p:ph type="dt" sz="half" idx="10"/>
          </p:nvPr>
        </p:nvSpPr>
        <p:spPr>
          <a:xfrm>
            <a:off x="8877300" y="4800601"/>
            <a:ext cx="2819400" cy="673625"/>
          </a:xfrm>
          <a:prstGeom prst="rect">
            <a:avLst/>
          </a:prstGeom>
        </p:spPr>
        <p:txBody>
          <a:bodyPr lIns="0" tIns="0" rIns="0" bIns="0" anchor="t"/>
          <a:lstStyle>
            <a:lvl1pPr algn="r">
              <a:defRPr sz="1600" b="1">
                <a:solidFill>
                  <a:schemeClr val="tx1"/>
                </a:solidFill>
                <a:latin typeface="+mn-lt"/>
              </a:defRPr>
            </a:lvl1pPr>
          </a:lstStyle>
          <a:p>
            <a:fld id="{933D8C16-F92E-42E4-A695-CFC4867433E8}" type="datetime4">
              <a:rPr lang="en-US" smtClean="0"/>
              <a:t>May 14, 2020</a:t>
            </a:fld>
            <a:endParaRPr lang="en-US" dirty="0"/>
          </a:p>
        </p:txBody>
      </p:sp>
      <p:pic>
        <p:nvPicPr>
          <p:cNvPr id="6" name="Graphic 5">
            <a:extLst>
              <a:ext uri="{FF2B5EF4-FFF2-40B4-BE49-F238E27FC236}">
                <a16:creationId xmlns:a16="http://schemas.microsoft.com/office/drawing/2014/main" id="{0A43BEBD-56B2-42F2-A52E-ADB299D805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1614685366"/>
      </p:ext>
    </p:extLst>
  </p:cSld>
  <p:clrMapOvr>
    <a:masterClrMapping/>
  </p:clrMapOvr>
  <p:extLst mod="1">
    <p:ext uri="{DCECCB84-F9BA-43D5-87BE-67443E8EF086}">
      <p15:sldGuideLst xmlns:p15="http://schemas.microsoft.com/office/powerpoint/2012/main">
        <p15:guide id="1" pos="5592">
          <p15:clr>
            <a:srgbClr val="FBAE40"/>
          </p15:clr>
        </p15:guide>
        <p15:guide id="2" orient="horz" pos="3024">
          <p15:clr>
            <a:srgbClr val="FBAE40"/>
          </p15:clr>
        </p15:guide>
        <p15:guide id="3" orient="horz" pos="1896">
          <p15:clr>
            <a:srgbClr val="FBAE40"/>
          </p15:clr>
        </p15:guide>
        <p15:guide id="4" orient="horz" pos="2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1409700"/>
            <a:ext cx="8382000" cy="2438401"/>
          </a:xfrm>
        </p:spPr>
        <p:txBody>
          <a:bodyPr tIns="0" anchor="t"/>
          <a:lstStyle>
            <a:lvl1pPr>
              <a:lnSpc>
                <a:spcPct val="80000"/>
              </a:lnSpc>
              <a:defRPr lang="en-US" sz="4400" b="0" kern="1200" cap="all" baseline="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3848101"/>
            <a:ext cx="5600700" cy="2019300"/>
          </a:xfrm>
        </p:spPr>
        <p:txBody>
          <a:bodyPr/>
          <a:lstStyle>
            <a:lvl1pPr marL="0" indent="0">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a:p>
        </p:txBody>
      </p:sp>
      <p:pic>
        <p:nvPicPr>
          <p:cNvPr id="7" name="Graphic 6">
            <a:extLst>
              <a:ext uri="{FF2B5EF4-FFF2-40B4-BE49-F238E27FC236}">
                <a16:creationId xmlns:a16="http://schemas.microsoft.com/office/drawing/2014/main" id="{554CFFDD-05DC-402C-8089-120C9C2FE8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281097658"/>
      </p:ext>
    </p:extLst>
  </p:cSld>
  <p:clrMapOvr>
    <a:masterClrMapping/>
  </p:clrMapOvr>
  <p:extLst mod="1">
    <p:ext uri="{DCECCB84-F9BA-43D5-87BE-67443E8EF086}">
      <p15:sldGuideLst xmlns:p15="http://schemas.microsoft.com/office/powerpoint/2012/main">
        <p15:guide id="1" pos="559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848099"/>
            <a:ext cx="8382000" cy="1257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5105400"/>
            <a:ext cx="8382000" cy="1257301"/>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accent3"/>
                </a:solidFill>
              </a:defRPr>
            </a:lvl1pPr>
          </a:lstStyle>
          <a:p>
            <a:fld id="{7B94EC18-1D2B-4535-B738-0E53AFE26620}" type="slidenum">
              <a:rPr lang="en-US" smtClean="0"/>
              <a:pPr/>
              <a:t>‹#›</a:t>
            </a:fld>
            <a:endParaRPr lang="en-US"/>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
        <p:nvSpPr>
          <p:cNvPr id="11" name="Picture Placeholder 10">
            <a:extLst>
              <a:ext uri="{FF2B5EF4-FFF2-40B4-BE49-F238E27FC236}">
                <a16:creationId xmlns:a16="http://schemas.microsoft.com/office/drawing/2014/main" id="{9AAC5B92-BD5C-40B8-8837-AA1A4971E6F0}"/>
              </a:ext>
            </a:extLst>
          </p:cNvPr>
          <p:cNvSpPr>
            <a:spLocks noGrp="1"/>
          </p:cNvSpPr>
          <p:nvPr>
            <p:ph type="pic" sz="quarter" idx="13"/>
          </p:nvPr>
        </p:nvSpPr>
        <p:spPr>
          <a:xfrm>
            <a:off x="0" y="0"/>
            <a:ext cx="12192000" cy="34290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11739947"/>
      </p:ext>
    </p:extLst>
  </p:cSld>
  <p:clrMapOvr>
    <a:masterClrMapping/>
  </p:clrMapOvr>
  <p:extLst mod="1">
    <p:ext uri="{DCECCB84-F9BA-43D5-87BE-67443E8EF086}">
      <p15:sldGuideLst xmlns:p15="http://schemas.microsoft.com/office/powerpoint/2012/main">
        <p15:guide id="1" orient="horz" pos="3216">
          <p15:clr>
            <a:srgbClr val="FBAE40"/>
          </p15:clr>
        </p15:guide>
        <p15:guide id="2" pos="559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5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848099"/>
            <a:ext cx="8382000" cy="1257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299" y="5105400"/>
            <a:ext cx="8381999" cy="1257301"/>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accent3"/>
                </a:solidFill>
              </a:defRPr>
            </a:lvl1pPr>
          </a:lstStyle>
          <a:p>
            <a:fld id="{7B94EC18-1D2B-4535-B738-0E53AFE26620}" type="slidenum">
              <a:rPr lang="en-US" smtClean="0"/>
              <a:pPr/>
              <a:t>‹#›</a:t>
            </a:fld>
            <a:endParaRPr lang="en-US"/>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
        <p:nvSpPr>
          <p:cNvPr id="11" name="Picture Placeholder 10">
            <a:extLst>
              <a:ext uri="{FF2B5EF4-FFF2-40B4-BE49-F238E27FC236}">
                <a16:creationId xmlns:a16="http://schemas.microsoft.com/office/drawing/2014/main" id="{9AAC5B92-BD5C-40B8-8837-AA1A4971E6F0}"/>
              </a:ext>
            </a:extLst>
          </p:cNvPr>
          <p:cNvSpPr>
            <a:spLocks noGrp="1"/>
          </p:cNvSpPr>
          <p:nvPr>
            <p:ph type="pic" sz="quarter" idx="13"/>
          </p:nvPr>
        </p:nvSpPr>
        <p:spPr>
          <a:xfrm>
            <a:off x="0" y="-2"/>
            <a:ext cx="2395728" cy="3429000"/>
          </a:xfrm>
          <a:pattFill prst="wdUpDiag">
            <a:fgClr>
              <a:schemeClr val="bg2"/>
            </a:fgClr>
            <a:bgClr>
              <a:schemeClr val="bg1"/>
            </a:bgClr>
          </a:pattFill>
        </p:spPr>
        <p:txBody>
          <a:bodyPr/>
          <a:lstStyle/>
          <a:p>
            <a:r>
              <a:rPr lang="en-US"/>
              <a:t>Click icon to add picture</a:t>
            </a:r>
          </a:p>
        </p:txBody>
      </p:sp>
      <p:sp>
        <p:nvSpPr>
          <p:cNvPr id="8" name="Picture Placeholder 10">
            <a:extLst>
              <a:ext uri="{FF2B5EF4-FFF2-40B4-BE49-F238E27FC236}">
                <a16:creationId xmlns:a16="http://schemas.microsoft.com/office/drawing/2014/main" id="{80D7819A-630E-44DC-929F-933490774837}"/>
              </a:ext>
            </a:extLst>
          </p:cNvPr>
          <p:cNvSpPr>
            <a:spLocks noGrp="1"/>
          </p:cNvSpPr>
          <p:nvPr>
            <p:ph type="pic" sz="quarter" idx="14"/>
          </p:nvPr>
        </p:nvSpPr>
        <p:spPr>
          <a:xfrm>
            <a:off x="2448189" y="-2"/>
            <a:ext cx="2395728" cy="3429000"/>
          </a:xfrm>
          <a:pattFill prst="wdUpDiag">
            <a:fgClr>
              <a:schemeClr val="bg2"/>
            </a:fgClr>
            <a:bgClr>
              <a:schemeClr val="bg1"/>
            </a:bgClr>
          </a:pattFill>
        </p:spPr>
        <p:txBody>
          <a:bodyPr/>
          <a:lstStyle/>
          <a:p>
            <a:r>
              <a:rPr lang="en-US"/>
              <a:t>Click icon to add picture</a:t>
            </a:r>
          </a:p>
        </p:txBody>
      </p:sp>
      <p:sp>
        <p:nvSpPr>
          <p:cNvPr id="9" name="Picture Placeholder 10">
            <a:extLst>
              <a:ext uri="{FF2B5EF4-FFF2-40B4-BE49-F238E27FC236}">
                <a16:creationId xmlns:a16="http://schemas.microsoft.com/office/drawing/2014/main" id="{86C7584E-D951-44B3-B6A7-50BBD18EEA03}"/>
              </a:ext>
            </a:extLst>
          </p:cNvPr>
          <p:cNvSpPr>
            <a:spLocks noGrp="1"/>
          </p:cNvSpPr>
          <p:nvPr>
            <p:ph type="pic" sz="quarter" idx="15"/>
          </p:nvPr>
        </p:nvSpPr>
        <p:spPr>
          <a:xfrm>
            <a:off x="4896378" y="-2"/>
            <a:ext cx="2395728" cy="3429000"/>
          </a:xfrm>
          <a:pattFill prst="wdUpDiag">
            <a:fgClr>
              <a:schemeClr val="bg2"/>
            </a:fgClr>
            <a:bgClr>
              <a:schemeClr val="bg1"/>
            </a:bgClr>
          </a:pattFill>
        </p:spPr>
        <p:txBody>
          <a:bodyPr/>
          <a:lstStyle/>
          <a:p>
            <a:r>
              <a:rPr lang="en-US"/>
              <a:t>Click icon to add picture</a:t>
            </a:r>
          </a:p>
        </p:txBody>
      </p:sp>
      <p:sp>
        <p:nvSpPr>
          <p:cNvPr id="10" name="Picture Placeholder 10">
            <a:extLst>
              <a:ext uri="{FF2B5EF4-FFF2-40B4-BE49-F238E27FC236}">
                <a16:creationId xmlns:a16="http://schemas.microsoft.com/office/drawing/2014/main" id="{2B80078C-A569-4E2A-801C-5381A518F109}"/>
              </a:ext>
            </a:extLst>
          </p:cNvPr>
          <p:cNvSpPr>
            <a:spLocks noGrp="1"/>
          </p:cNvSpPr>
          <p:nvPr>
            <p:ph type="pic" sz="quarter" idx="16"/>
          </p:nvPr>
        </p:nvSpPr>
        <p:spPr>
          <a:xfrm>
            <a:off x="9792756" y="-2"/>
            <a:ext cx="2395728" cy="3429000"/>
          </a:xfrm>
          <a:pattFill prst="wdUpDiag">
            <a:fgClr>
              <a:schemeClr val="bg2"/>
            </a:fgClr>
            <a:bgClr>
              <a:schemeClr val="bg1"/>
            </a:bgClr>
          </a:pattFill>
        </p:spPr>
        <p:txBody>
          <a:bodyPr/>
          <a:lstStyle/>
          <a:p>
            <a:r>
              <a:rPr lang="en-US"/>
              <a:t>Click icon to add picture</a:t>
            </a:r>
          </a:p>
        </p:txBody>
      </p:sp>
      <p:sp>
        <p:nvSpPr>
          <p:cNvPr id="12" name="Picture Placeholder 10">
            <a:extLst>
              <a:ext uri="{FF2B5EF4-FFF2-40B4-BE49-F238E27FC236}">
                <a16:creationId xmlns:a16="http://schemas.microsoft.com/office/drawing/2014/main" id="{83DF5146-688C-4FB5-8042-A8DDBF6B6224}"/>
              </a:ext>
            </a:extLst>
          </p:cNvPr>
          <p:cNvSpPr>
            <a:spLocks noGrp="1"/>
          </p:cNvSpPr>
          <p:nvPr>
            <p:ph type="pic" sz="quarter" idx="17"/>
          </p:nvPr>
        </p:nvSpPr>
        <p:spPr>
          <a:xfrm>
            <a:off x="7344567" y="-2"/>
            <a:ext cx="2395728" cy="34290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344374378"/>
      </p:ext>
    </p:extLst>
  </p:cSld>
  <p:clrMapOvr>
    <a:masterClrMapping/>
  </p:clrMapOvr>
  <p:extLst mod="1">
    <p:ext uri="{DCECCB84-F9BA-43D5-87BE-67443E8EF086}">
      <p15:sldGuideLst xmlns:p15="http://schemas.microsoft.com/office/powerpoint/2012/main">
        <p15:guide id="1" orient="horz" pos="3216">
          <p15:clr>
            <a:srgbClr val="FBAE40"/>
          </p15:clr>
        </p15:guide>
        <p15:guide id="2" pos="559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 Icon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429001"/>
            <a:ext cx="8382000" cy="1447799"/>
          </a:xfrm>
        </p:spPr>
        <p:txBody>
          <a:bodyPr tIns="0" anchor="t"/>
          <a:lstStyle>
            <a:lvl1pPr>
              <a:lnSpc>
                <a:spcPct val="80000"/>
              </a:lnSpc>
              <a:defRPr sz="4400" b="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4876800"/>
            <a:ext cx="8382000" cy="1485901"/>
          </a:xfrm>
        </p:spPr>
        <p:txBody>
          <a:bodyPr tIns="18288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a:p>
        </p:txBody>
      </p:sp>
      <p:pic>
        <p:nvPicPr>
          <p:cNvPr id="8" name="Graphic 7">
            <a:extLst>
              <a:ext uri="{FF2B5EF4-FFF2-40B4-BE49-F238E27FC236}">
                <a16:creationId xmlns:a16="http://schemas.microsoft.com/office/drawing/2014/main" id="{CAB2A323-0749-4F5A-9A71-D373C17ED9C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3918564604"/>
      </p:ext>
    </p:extLst>
  </p:cSld>
  <p:clrMapOvr>
    <a:masterClrMapping/>
  </p:clrMapOvr>
  <p:extLst mod="1">
    <p:ext uri="{DCECCB84-F9BA-43D5-87BE-67443E8EF086}">
      <p15:sldGuideLst xmlns:p15="http://schemas.microsoft.com/office/powerpoint/2012/main">
        <p15:guide id="1" orient="horz" pos="3072">
          <p15:clr>
            <a:srgbClr val="FBAE40"/>
          </p15:clr>
        </p15:guide>
        <p15:guide id="2" pos="55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1409700"/>
            <a:ext cx="8382000" cy="2438401"/>
          </a:xfrm>
        </p:spPr>
        <p:txBody>
          <a:bodyPr tIns="0" anchor="t"/>
          <a:lstStyle>
            <a:lvl1pPr>
              <a:lnSpc>
                <a:spcPct val="80000"/>
              </a:lnSpc>
              <a:defRPr lang="en-US" sz="4400" b="0" kern="1200" cap="all" baseline="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3848101"/>
            <a:ext cx="5600700" cy="2019300"/>
          </a:xfrm>
        </p:spPr>
        <p:txBody>
          <a:bodyPr/>
          <a:lstStyle>
            <a:lvl1pPr marL="0" indent="0">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dirty="0"/>
          </a:p>
        </p:txBody>
      </p:sp>
      <p:pic>
        <p:nvPicPr>
          <p:cNvPr id="7" name="Graphic 6">
            <a:extLst>
              <a:ext uri="{FF2B5EF4-FFF2-40B4-BE49-F238E27FC236}">
                <a16:creationId xmlns:a16="http://schemas.microsoft.com/office/drawing/2014/main" id="{554CFFDD-05DC-402C-8089-120C9C2FE8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70949447"/>
      </p:ext>
    </p:extLst>
  </p:cSld>
  <p:clrMapOvr>
    <a:masterClrMapping/>
  </p:clrMapOvr>
  <p:extLst>
    <p:ext uri="{DCECCB84-F9BA-43D5-87BE-67443E8EF086}">
      <p15:sldGuideLst xmlns:p15="http://schemas.microsoft.com/office/powerpoint/2012/main">
        <p15:guide id="1" pos="559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 large Ic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1409699"/>
            <a:ext cx="5600700" cy="2019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3848101"/>
            <a:ext cx="5600700" cy="2019300"/>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tx1"/>
                </a:solidFill>
              </a:defRPr>
            </a:lvl1pPr>
          </a:lstStyle>
          <a:p>
            <a:fld id="{7B94EC18-1D2B-4535-B738-0E53AFE26620}" type="slidenum">
              <a:rPr lang="en-US" smtClean="0"/>
              <a:pPr/>
              <a:t>‹#›</a:t>
            </a:fld>
            <a:endParaRPr lang="en-US"/>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1061573949"/>
      </p:ext>
    </p:extLst>
  </p:cSld>
  <p:clrMapOvr>
    <a:masterClrMapping/>
  </p:clrMapOvr>
  <p:extLst mod="1">
    <p:ext uri="{DCECCB84-F9BA-43D5-87BE-67443E8EF086}">
      <p15:sldGuideLst xmlns:p15="http://schemas.microsoft.com/office/powerpoint/2012/main">
        <p15:guide id="1" orient="horz" pos="3072">
          <p15:clr>
            <a:srgbClr val="FBAE40"/>
          </p15:clr>
        </p15:guide>
        <p15:guide id="2" pos="559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lvl1pPr>
              <a:defRPr sz="40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a:lstStyle>
            <a:lvl1pPr marL="457200" indent="-457200">
              <a:spcBef>
                <a:spcPts val="600"/>
              </a:spcBef>
              <a:buClr>
                <a:schemeClr val="accent1"/>
              </a:buClr>
              <a:buFont typeface="+mj-lt"/>
              <a:buAutoNum type="arabicPeriod"/>
              <a:defRPr sz="2400"/>
            </a:lvl1pPr>
            <a:lvl2pPr marL="457200" indent="0">
              <a:defRPr sz="2400"/>
            </a:lvl2pPr>
            <a:lvl3pPr marL="685800" indent="-228600">
              <a:defRPr sz="2000"/>
            </a:lvl3pPr>
            <a:lvl4pPr marL="1028700" indent="-228600">
              <a:defRPr sz="1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a:lstStyle>
            <a:lvl1pPr marL="457200" indent="-457200">
              <a:spcBef>
                <a:spcPts val="600"/>
              </a:spcBef>
              <a:buClr>
                <a:schemeClr val="accent1"/>
              </a:buClr>
              <a:buFont typeface="+mj-lt"/>
              <a:buAutoNum type="arabicPeriod"/>
              <a:defRPr sz="2400"/>
            </a:lvl1pPr>
            <a:lvl2pPr marL="457200" indent="0">
              <a:defRPr sz="2400"/>
            </a:lvl2pPr>
            <a:lvl3pPr marL="685800" indent="-228600">
              <a:defRPr sz="2000"/>
            </a:lvl3pPr>
            <a:lvl4pPr marL="1028700" indent="-228600">
              <a:defRPr sz="1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8238565"/>
      </p:ext>
    </p:extLst>
  </p:cSld>
  <p:clrMapOvr>
    <a:masterClrMapping/>
  </p:clrMapOvr>
  <p:extLst mod="1">
    <p:ext uri="{DCECCB84-F9BA-43D5-87BE-67443E8EF086}">
      <p15:sldGuideLst xmlns:p15="http://schemas.microsoft.com/office/powerpoint/2012/main">
        <p15:guide id="2" pos="3696">
          <p15:clr>
            <a:srgbClr val="FBAE40"/>
          </p15:clr>
        </p15:guide>
        <p15:guide id="3" pos="398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XL Content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8382001" cy="5372100"/>
          </a:xfrm>
        </p:spPr>
        <p:txBody>
          <a:bodyPr tIns="0"/>
          <a:lstStyle>
            <a:lvl1pPr>
              <a:lnSpc>
                <a:spcPct val="80000"/>
              </a:lnSpc>
              <a:defRPr sz="8800" b="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lvl1pPr>
              <a:defRPr>
                <a:solidFill>
                  <a:schemeClr val="bg1"/>
                </a:solidFill>
              </a:defRPr>
            </a:lvl1p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a:p>
        </p:txBody>
      </p:sp>
      <p:sp>
        <p:nvSpPr>
          <p:cNvPr id="7" name="Rectangle 23">
            <a:extLst>
              <a:ext uri="{FF2B5EF4-FFF2-40B4-BE49-F238E27FC236}">
                <a16:creationId xmlns:a16="http://schemas.microsoft.com/office/drawing/2014/main" id="{4A2922BA-AA7B-49A4-BAC5-FF5A045498CE}"/>
              </a:ext>
            </a:extLst>
          </p:cNvPr>
          <p:cNvSpPr>
            <a:spLocks noChangeArrowheads="1"/>
          </p:cNvSpPr>
          <p:nvPr userDrawn="1"/>
        </p:nvSpPr>
        <p:spPr bwMode="auto">
          <a:xfrm>
            <a:off x="6594837" y="6478016"/>
            <a:ext cx="4118435" cy="215444"/>
          </a:xfrm>
          <a:prstGeom prst="rect">
            <a:avLst/>
          </a:prstGeom>
          <a:noFill/>
          <a:ln>
            <a:noFill/>
          </a:ln>
          <a:extLst/>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solidFill>
                  <a:schemeClr val="bg1"/>
                </a:solidFill>
                <a:latin typeface="+mn-lt"/>
                <a:cs typeface="Arial" panose="020B0604020202020204" pitchFamily="34" charset="0"/>
              </a:rPr>
              <a:t>Honeywell Confidential - ©2019 by Honeywell International Inc. All rights reserved.</a:t>
            </a:r>
          </a:p>
        </p:txBody>
      </p:sp>
    </p:spTree>
    <p:extLst>
      <p:ext uri="{BB962C8B-B14F-4D97-AF65-F5344CB8AC3E}">
        <p14:creationId xmlns:p14="http://schemas.microsoft.com/office/powerpoint/2010/main" val="2315286614"/>
      </p:ext>
    </p:extLst>
  </p:cSld>
  <p:clrMapOvr>
    <a:masterClrMapping/>
  </p:clrMapOvr>
  <p:extLst mod="1">
    <p:ext uri="{DCECCB84-F9BA-43D5-87BE-67443E8EF086}">
      <p15:sldGuideLst xmlns:p15="http://schemas.microsoft.com/office/powerpoint/2012/main">
        <p15:guide id="2" pos="559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arge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5372101" cy="5372100"/>
          </a:xfrm>
        </p:spPr>
        <p:txBody>
          <a:bodyPr/>
          <a:lstStyle>
            <a:lvl1pPr>
              <a:defRPr sz="36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1C99F7BE-26E0-43EC-B648-2436C3A3F962}"/>
              </a:ext>
            </a:extLst>
          </p:cNvPr>
          <p:cNvSpPr>
            <a:spLocks noGrp="1"/>
          </p:cNvSpPr>
          <p:nvPr>
            <p:ph type="pic" sz="quarter" idx="13"/>
          </p:nvPr>
        </p:nvSpPr>
        <p:spPr>
          <a:xfrm>
            <a:off x="6324600" y="0"/>
            <a:ext cx="5867400" cy="6858000"/>
          </a:xfrm>
          <a:pattFill prst="wdUpDiag">
            <a:fgClr>
              <a:schemeClr val="bg2"/>
            </a:fgClr>
            <a:bgClr>
              <a:schemeClr val="bg1"/>
            </a:bgClr>
          </a:pattFill>
        </p:spPr>
        <p:txBody>
          <a:bodyPr/>
          <a:lstStyle/>
          <a:p>
            <a:r>
              <a:rPr lang="en-US"/>
              <a:t>Click icon to add picture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lvl1pPr>
              <a:defRPr>
                <a:solidFill>
                  <a:schemeClr val="accent4"/>
                </a:solidFill>
              </a:defRPr>
            </a:lvl1p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tx1"/>
                </a:solidFill>
              </a:defRPr>
            </a:lvl1pPr>
          </a:lstStyle>
          <a:p>
            <a:fld id="{7B94EC18-1D2B-4535-B738-0E53AFE26620}" type="slidenum">
              <a:rPr lang="en-US" smtClean="0"/>
              <a:pPr/>
              <a:t>‹#›</a:t>
            </a:fld>
            <a:endParaRPr lang="en-US"/>
          </a:p>
        </p:txBody>
      </p:sp>
    </p:spTree>
    <p:extLst>
      <p:ext uri="{BB962C8B-B14F-4D97-AF65-F5344CB8AC3E}">
        <p14:creationId xmlns:p14="http://schemas.microsoft.com/office/powerpoint/2010/main" val="3868743255"/>
      </p:ext>
    </p:extLst>
  </p:cSld>
  <p:clrMapOvr>
    <a:masterClrMapping/>
  </p:clrMapOvr>
  <p:extLst mod="1">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rge Content 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a:xfrm>
            <a:off x="495299" y="495300"/>
            <a:ext cx="5372101" cy="5372100"/>
          </a:xfrm>
        </p:spPr>
        <p:txBody>
          <a:bodyPr/>
          <a:lstStyle>
            <a:lvl1pPr>
              <a:defRPr sz="3600">
                <a:solidFill>
                  <a:schemeClr val="bg1"/>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1C99F7BE-26E0-43EC-B648-2436C3A3F962}"/>
              </a:ext>
            </a:extLst>
          </p:cNvPr>
          <p:cNvSpPr>
            <a:spLocks noGrp="1"/>
          </p:cNvSpPr>
          <p:nvPr>
            <p:ph type="pic" sz="quarter" idx="13"/>
          </p:nvPr>
        </p:nvSpPr>
        <p:spPr>
          <a:xfrm>
            <a:off x="6324600" y="0"/>
            <a:ext cx="5867400" cy="6858000"/>
          </a:xfrm>
          <a:pattFill prst="wdUpDiag">
            <a:fgClr>
              <a:schemeClr val="bg2"/>
            </a:fgClr>
            <a:bgClr>
              <a:schemeClr val="bg1"/>
            </a:bgClr>
          </a:pattFill>
        </p:spPr>
        <p:txBody>
          <a:bodyPr/>
          <a:lstStyle/>
          <a:p>
            <a:r>
              <a:rPr lang="en-US"/>
              <a:t>Click icon to add picture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lvl1pPr>
              <a:defRPr>
                <a:solidFill>
                  <a:schemeClr val="bg1"/>
                </a:solidFill>
              </a:defRPr>
            </a:lvl1p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a:p>
        </p:txBody>
      </p:sp>
    </p:spTree>
    <p:extLst>
      <p:ext uri="{BB962C8B-B14F-4D97-AF65-F5344CB8AC3E}">
        <p14:creationId xmlns:p14="http://schemas.microsoft.com/office/powerpoint/2010/main" val="2857742935"/>
      </p:ext>
    </p:extLst>
  </p:cSld>
  <p:clrMapOvr>
    <a:masterClrMapping/>
  </p:clrMapOvr>
  <p:extLst mod="1">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Text Placeholder 6">
            <a:extLst>
              <a:ext uri="{FF2B5EF4-FFF2-40B4-BE49-F238E27FC236}">
                <a16:creationId xmlns:a16="http://schemas.microsoft.com/office/drawing/2014/main" id="{50F7696B-AED7-4649-B1BE-83104AF7ADDD}"/>
              </a:ext>
            </a:extLst>
          </p:cNvPr>
          <p:cNvSpPr>
            <a:spLocks noGrp="1" noChangeAspect="1"/>
          </p:cNvSpPr>
          <p:nvPr>
            <p:ph type="body" sz="quarter" idx="16" hasCustomPrompt="1"/>
          </p:nvPr>
        </p:nvSpPr>
        <p:spPr>
          <a:xfrm>
            <a:off x="-1" y="5867400"/>
            <a:ext cx="12192000" cy="495299"/>
          </a:xfrm>
          <a:solidFill>
            <a:srgbClr val="DC202E"/>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472552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a:extLst>
              <a:ext uri="{FF2B5EF4-FFF2-40B4-BE49-F238E27FC236}">
                <a16:creationId xmlns:a16="http://schemas.microsoft.com/office/drawing/2014/main" id="{4D0DF29E-4A6C-4505-AA49-6B64388E1397}"/>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638720049"/>
      </p:ext>
    </p:extLst>
  </p:cSld>
  <p:clrMapOvr>
    <a:masterClrMapping/>
  </p:clrMapOvr>
  <p:extLst mod="1">
    <p:ext uri="{DCECCB84-F9BA-43D5-87BE-67443E8EF086}">
      <p15:sldGuideLst xmlns:p15="http://schemas.microsoft.com/office/powerpoint/2012/main">
        <p15:guide id="2" pos="3696">
          <p15:clr>
            <a:srgbClr val="FBAE40"/>
          </p15:clr>
        </p15:guide>
        <p15:guide id="3" pos="398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7" name="Picture Placeholder 6">
            <a:extLst>
              <a:ext uri="{FF2B5EF4-FFF2-40B4-BE49-F238E27FC236}">
                <a16:creationId xmlns:a16="http://schemas.microsoft.com/office/drawing/2014/main" id="{1CF9CDEF-0719-484F-8C20-787B9E5CF79A}"/>
              </a:ext>
            </a:extLst>
          </p:cNvPr>
          <p:cNvSpPr>
            <a:spLocks noGrp="1"/>
          </p:cNvSpPr>
          <p:nvPr>
            <p:ph type="pic" sz="quarter" idx="13"/>
          </p:nvPr>
        </p:nvSpPr>
        <p:spPr>
          <a:xfrm>
            <a:off x="6324600" y="1409700"/>
            <a:ext cx="5372100" cy="4457700"/>
          </a:xfrm>
          <a:pattFill prst="wdUpDiag">
            <a:fgClr>
              <a:schemeClr val="bg2"/>
            </a:fgClr>
            <a:bgClr>
              <a:schemeClr val="bg1"/>
            </a:bgClr>
          </a:pattFill>
        </p:spPr>
        <p:txBody>
          <a:bodyPr/>
          <a:lstStyle/>
          <a:p>
            <a:r>
              <a:rPr lang="en-US"/>
              <a:t>Click icon to add picture</a:t>
            </a:r>
          </a:p>
        </p:txBody>
      </p:sp>
      <p:sp>
        <p:nvSpPr>
          <p:cNvPr id="10" name="Text Placeholder 6">
            <a:extLst>
              <a:ext uri="{FF2B5EF4-FFF2-40B4-BE49-F238E27FC236}">
                <a16:creationId xmlns:a16="http://schemas.microsoft.com/office/drawing/2014/main" id="{4064076E-2966-4D1B-8F30-6885CA148AF4}"/>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606656922"/>
      </p:ext>
    </p:extLst>
  </p:cSld>
  <p:clrMapOvr>
    <a:masterClrMapping/>
  </p:clrMapOvr>
  <p:extLst mod="1">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2327"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7B930328-96E9-4581-AB46-BC006A6DBD5A}"/>
              </a:ext>
            </a:extLst>
          </p:cNvPr>
          <p:cNvSpPr>
            <a:spLocks noGrp="1"/>
          </p:cNvSpPr>
          <p:nvPr>
            <p:ph type="pic" sz="quarter" idx="16"/>
          </p:nvPr>
        </p:nvSpPr>
        <p:spPr>
          <a:xfrm>
            <a:off x="495300" y="1409700"/>
            <a:ext cx="5372100" cy="2247900"/>
          </a:xfrm>
          <a:pattFill prst="wdUpDiag">
            <a:fgClr>
              <a:schemeClr val="bg2"/>
            </a:fgClr>
            <a:bgClr>
              <a:schemeClr val="bg1"/>
            </a:bgClr>
          </a:pattFill>
        </p:spPr>
        <p:txBody>
          <a:bodyPr/>
          <a:lstStyle/>
          <a:p>
            <a:r>
              <a:rPr lang="en-US"/>
              <a:t>Click icon to add picture</a:t>
            </a:r>
          </a:p>
        </p:txBody>
      </p:sp>
      <p:sp>
        <p:nvSpPr>
          <p:cNvPr id="11" name="Picture Placeholder 6">
            <a:extLst>
              <a:ext uri="{FF2B5EF4-FFF2-40B4-BE49-F238E27FC236}">
                <a16:creationId xmlns:a16="http://schemas.microsoft.com/office/drawing/2014/main" id="{A25C2411-148E-4C87-B0DD-41761ACB22CD}"/>
              </a:ext>
            </a:extLst>
          </p:cNvPr>
          <p:cNvSpPr>
            <a:spLocks noGrp="1"/>
          </p:cNvSpPr>
          <p:nvPr>
            <p:ph type="pic" sz="quarter" idx="17"/>
          </p:nvPr>
        </p:nvSpPr>
        <p:spPr>
          <a:xfrm>
            <a:off x="6324600" y="1409700"/>
            <a:ext cx="5372100" cy="2247900"/>
          </a:xfrm>
          <a:pattFill prst="wdUpDiag">
            <a:fgClr>
              <a:schemeClr val="bg2"/>
            </a:fgClr>
            <a:bgClr>
              <a:schemeClr val="bg1"/>
            </a:bgClr>
          </a:pattFill>
        </p:spPr>
        <p:txBody>
          <a:bodyPr/>
          <a:lstStyle/>
          <a:p>
            <a:r>
              <a:rPr lang="en-US"/>
              <a:t>Click icon to add picture</a:t>
            </a:r>
          </a:p>
        </p:txBody>
      </p:sp>
      <p:sp>
        <p:nvSpPr>
          <p:cNvPr id="14" name="Text Placeholder 6">
            <a:extLst>
              <a:ext uri="{FF2B5EF4-FFF2-40B4-BE49-F238E27FC236}">
                <a16:creationId xmlns:a16="http://schemas.microsoft.com/office/drawing/2014/main" id="{55B90B35-A8E2-43F4-9EE2-F7A3C794C84F}"/>
              </a:ext>
            </a:extLst>
          </p:cNvPr>
          <p:cNvSpPr>
            <a:spLocks noGrp="1" noChangeAspect="1"/>
          </p:cNvSpPr>
          <p:nvPr>
            <p:ph type="body" sz="quarter" idx="18" hasCustomPrompt="1"/>
          </p:nvPr>
        </p:nvSpPr>
        <p:spPr>
          <a:xfrm>
            <a:off x="-1" y="5867400"/>
            <a:ext cx="12192000" cy="495300"/>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970847237"/>
      </p:ext>
    </p:extLst>
  </p:cSld>
  <p:clrMapOvr>
    <a:masterClrMapping/>
  </p:clrMapOvr>
  <p:extLst mod="1">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guide id="4" orient="horz" pos="244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089AC965-3DBE-47AE-81C0-8C23B370263F}"/>
              </a:ext>
            </a:extLst>
          </p:cNvPr>
          <p:cNvCxnSpPr/>
          <p:nvPr userDrawn="1"/>
        </p:nvCxnSpPr>
        <p:spPr>
          <a:xfrm>
            <a:off x="415291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5B345D-6ECD-4B25-B741-D306ED291B90}"/>
              </a:ext>
            </a:extLst>
          </p:cNvPr>
          <p:cNvCxnSpPr/>
          <p:nvPr userDrawn="1"/>
        </p:nvCxnSpPr>
        <p:spPr>
          <a:xfrm>
            <a:off x="8039151" y="1410881"/>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C697456D-818A-4FA7-9322-10ECC2C05752}"/>
              </a:ext>
            </a:extLst>
          </p:cNvPr>
          <p:cNvSpPr>
            <a:spLocks noGrp="1" noChangeAspect="1"/>
          </p:cNvSpPr>
          <p:nvPr>
            <p:ph type="body" sz="quarter" idx="16" hasCustomPrompt="1"/>
          </p:nvPr>
        </p:nvSpPr>
        <p:spPr>
          <a:xfrm>
            <a:off x="-1" y="5873154"/>
            <a:ext cx="12192000" cy="489546"/>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57613837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848099"/>
            <a:ext cx="8382000" cy="1257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5105400"/>
            <a:ext cx="8382000" cy="1257301"/>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accent3"/>
                </a:solidFill>
              </a:defRPr>
            </a:lvl1pPr>
          </a:lstStyle>
          <a:p>
            <a:fld id="{7B94EC18-1D2B-4535-B738-0E53AFE26620}" type="slidenum">
              <a:rPr lang="en-US" smtClean="0"/>
              <a:pPr/>
              <a:t>‹#›</a:t>
            </a:fld>
            <a:endParaRPr lang="en-US" dirty="0"/>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
        <p:nvSpPr>
          <p:cNvPr id="11" name="Picture Placeholder 10">
            <a:extLst>
              <a:ext uri="{FF2B5EF4-FFF2-40B4-BE49-F238E27FC236}">
                <a16:creationId xmlns:a16="http://schemas.microsoft.com/office/drawing/2014/main" id="{9AAC5B92-BD5C-40B8-8837-AA1A4971E6F0}"/>
              </a:ext>
            </a:extLst>
          </p:cNvPr>
          <p:cNvSpPr>
            <a:spLocks noGrp="1"/>
          </p:cNvSpPr>
          <p:nvPr>
            <p:ph type="pic" sz="quarter" idx="13"/>
          </p:nvPr>
        </p:nvSpPr>
        <p:spPr>
          <a:xfrm>
            <a:off x="0" y="0"/>
            <a:ext cx="12192000" cy="34290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4242716659"/>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9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0DE1C42F-82A3-49D7-9B58-607C4E4D5817}"/>
              </a:ext>
            </a:extLst>
          </p:cNvPr>
          <p:cNvSpPr>
            <a:spLocks noGrp="1"/>
          </p:cNvSpPr>
          <p:nvPr>
            <p:ph type="pic" sz="quarter" idx="15"/>
          </p:nvPr>
        </p:nvSpPr>
        <p:spPr>
          <a:xfrm>
            <a:off x="495300" y="1409700"/>
            <a:ext cx="3429000" cy="2247900"/>
          </a:xfrm>
          <a:pattFill prst="wdUpDiag">
            <a:fgClr>
              <a:schemeClr val="bg2"/>
            </a:fgClr>
            <a:bgClr>
              <a:schemeClr val="bg1"/>
            </a:bgClr>
          </a:pattFill>
        </p:spPr>
        <p:txBody>
          <a:bodyPr/>
          <a:lstStyle/>
          <a:p>
            <a:r>
              <a:rPr lang="en-US"/>
              <a:t>Click icon to add picture</a:t>
            </a:r>
          </a:p>
        </p:txBody>
      </p:sp>
      <p:sp>
        <p:nvSpPr>
          <p:cNvPr id="11" name="Picture Placeholder 6">
            <a:extLst>
              <a:ext uri="{FF2B5EF4-FFF2-40B4-BE49-F238E27FC236}">
                <a16:creationId xmlns:a16="http://schemas.microsoft.com/office/drawing/2014/main" id="{622D68AC-932E-4B0C-90A5-71EE23ACE46A}"/>
              </a:ext>
            </a:extLst>
          </p:cNvPr>
          <p:cNvSpPr>
            <a:spLocks noGrp="1"/>
          </p:cNvSpPr>
          <p:nvPr>
            <p:ph type="pic" sz="quarter" idx="16"/>
          </p:nvPr>
        </p:nvSpPr>
        <p:spPr>
          <a:xfrm>
            <a:off x="4381534" y="1409700"/>
            <a:ext cx="3429000" cy="2247900"/>
          </a:xfrm>
          <a:pattFill prst="wdUpDiag">
            <a:fgClr>
              <a:schemeClr val="bg2"/>
            </a:fgClr>
            <a:bgClr>
              <a:schemeClr val="bg1"/>
            </a:bgClr>
          </a:pattFill>
        </p:spPr>
        <p:txBody>
          <a:bodyPr/>
          <a:lstStyle/>
          <a:p>
            <a:r>
              <a:rPr lang="en-US"/>
              <a:t>Click icon to add picture</a:t>
            </a:r>
          </a:p>
        </p:txBody>
      </p:sp>
      <p:sp>
        <p:nvSpPr>
          <p:cNvPr id="12" name="Picture Placeholder 6">
            <a:extLst>
              <a:ext uri="{FF2B5EF4-FFF2-40B4-BE49-F238E27FC236}">
                <a16:creationId xmlns:a16="http://schemas.microsoft.com/office/drawing/2014/main" id="{D1A7CD19-76F6-4CBE-B54D-93302EA79B1A}"/>
              </a:ext>
            </a:extLst>
          </p:cNvPr>
          <p:cNvSpPr>
            <a:spLocks noGrp="1"/>
          </p:cNvSpPr>
          <p:nvPr>
            <p:ph type="pic" sz="quarter" idx="17"/>
          </p:nvPr>
        </p:nvSpPr>
        <p:spPr>
          <a:xfrm>
            <a:off x="8267700" y="1409700"/>
            <a:ext cx="3429000" cy="2247900"/>
          </a:xfrm>
          <a:pattFill prst="wdUpDiag">
            <a:fgClr>
              <a:schemeClr val="bg2"/>
            </a:fgClr>
            <a:bgClr>
              <a:schemeClr val="bg1"/>
            </a:bgClr>
          </a:pattFill>
        </p:spPr>
        <p:txBody>
          <a:bodyPr/>
          <a:lstStyle/>
          <a:p>
            <a:r>
              <a:rPr lang="en-US"/>
              <a:t>Click icon to add picture</a:t>
            </a:r>
          </a:p>
        </p:txBody>
      </p:sp>
      <p:sp>
        <p:nvSpPr>
          <p:cNvPr id="15" name="Text Placeholder 6">
            <a:extLst>
              <a:ext uri="{FF2B5EF4-FFF2-40B4-BE49-F238E27FC236}">
                <a16:creationId xmlns:a16="http://schemas.microsoft.com/office/drawing/2014/main" id="{4CAE0181-37B5-43E5-A82A-CDD053C29C6C}"/>
              </a:ext>
            </a:extLst>
          </p:cNvPr>
          <p:cNvSpPr>
            <a:spLocks noGrp="1" noChangeAspect="1"/>
          </p:cNvSpPr>
          <p:nvPr>
            <p:ph type="body" sz="quarter" idx="18"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587696645"/>
      </p:ext>
    </p:extLst>
  </p:cSld>
  <p:clrMapOvr>
    <a:masterClrMapping/>
  </p:clrMapOvr>
  <p:extLst mod="1">
    <p:ext uri="{DCECCB84-F9BA-43D5-87BE-67443E8EF086}">
      <p15:sldGuideLst xmlns:p15="http://schemas.microsoft.com/office/powerpoint/2012/main">
        <p15:guide id="1" orient="horz" pos="244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8"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6"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4538375F-017C-4D3C-98B0-0B49D2AAE3BA}"/>
              </a:ext>
            </a:extLst>
          </p:cNvPr>
          <p:cNvCxnSpPr/>
          <p:nvPr userDrawn="1"/>
        </p:nvCxnSpPr>
        <p:spPr>
          <a:xfrm>
            <a:off x="318213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52EB66-0BC5-4D65-9873-7791F0C2A2E0}"/>
              </a:ext>
            </a:extLst>
          </p:cNvPr>
          <p:cNvCxnSpPr/>
          <p:nvPr userDrawn="1"/>
        </p:nvCxnSpPr>
        <p:spPr>
          <a:xfrm>
            <a:off x="6096075"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A66CFF-0E1D-4769-AC5A-FFCF982704C6}"/>
              </a:ext>
            </a:extLst>
          </p:cNvPr>
          <p:cNvCxnSpPr/>
          <p:nvPr userDrawn="1"/>
        </p:nvCxnSpPr>
        <p:spPr>
          <a:xfrm>
            <a:off x="9010013"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E90AB464-576C-4A33-966B-DD17FE4C4181}"/>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646417484"/>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ur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7"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4"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5632F1BF-A417-46F5-A2B0-EE338C9464D9}"/>
              </a:ext>
            </a:extLst>
          </p:cNvPr>
          <p:cNvSpPr>
            <a:spLocks noGrp="1"/>
          </p:cNvSpPr>
          <p:nvPr>
            <p:ph type="pic" sz="quarter" idx="16"/>
          </p:nvPr>
        </p:nvSpPr>
        <p:spPr>
          <a:xfrm>
            <a:off x="495300" y="1409700"/>
            <a:ext cx="2459038" cy="2019300"/>
          </a:xfrm>
          <a:pattFill prst="wdUpDiag">
            <a:fgClr>
              <a:schemeClr val="bg2"/>
            </a:fgClr>
            <a:bgClr>
              <a:schemeClr val="bg1"/>
            </a:bgClr>
          </a:pattFill>
        </p:spPr>
        <p:txBody>
          <a:bodyPr/>
          <a:lstStyle/>
          <a:p>
            <a:r>
              <a:rPr lang="en-US"/>
              <a:t>Click icon to add picture</a:t>
            </a:r>
          </a:p>
        </p:txBody>
      </p:sp>
      <p:sp>
        <p:nvSpPr>
          <p:cNvPr id="12" name="Picture Placeholder 8">
            <a:extLst>
              <a:ext uri="{FF2B5EF4-FFF2-40B4-BE49-F238E27FC236}">
                <a16:creationId xmlns:a16="http://schemas.microsoft.com/office/drawing/2014/main" id="{B664EC32-C8D7-4696-8955-D27860B11603}"/>
              </a:ext>
            </a:extLst>
          </p:cNvPr>
          <p:cNvSpPr>
            <a:spLocks noGrp="1"/>
          </p:cNvSpPr>
          <p:nvPr>
            <p:ph type="pic" sz="quarter" idx="17"/>
          </p:nvPr>
        </p:nvSpPr>
        <p:spPr>
          <a:xfrm>
            <a:off x="3409935" y="1409700"/>
            <a:ext cx="2459038" cy="2019300"/>
          </a:xfrm>
          <a:pattFill prst="wdUpDiag">
            <a:fgClr>
              <a:schemeClr val="bg2"/>
            </a:fgClr>
            <a:bgClr>
              <a:schemeClr val="bg1"/>
            </a:bgClr>
          </a:pattFill>
        </p:spPr>
        <p:txBody>
          <a:bodyPr/>
          <a:lstStyle/>
          <a:p>
            <a:r>
              <a:rPr lang="en-US"/>
              <a:t>Click icon to add picture</a:t>
            </a:r>
          </a:p>
        </p:txBody>
      </p:sp>
      <p:sp>
        <p:nvSpPr>
          <p:cNvPr id="14" name="Picture Placeholder 8">
            <a:extLst>
              <a:ext uri="{FF2B5EF4-FFF2-40B4-BE49-F238E27FC236}">
                <a16:creationId xmlns:a16="http://schemas.microsoft.com/office/drawing/2014/main" id="{7BC96BB2-8963-4074-99F2-2BEB65D70F68}"/>
              </a:ext>
            </a:extLst>
          </p:cNvPr>
          <p:cNvSpPr>
            <a:spLocks noGrp="1"/>
          </p:cNvSpPr>
          <p:nvPr>
            <p:ph type="pic" sz="quarter" idx="18"/>
          </p:nvPr>
        </p:nvSpPr>
        <p:spPr>
          <a:xfrm>
            <a:off x="6323872" y="1409700"/>
            <a:ext cx="2459038" cy="2019300"/>
          </a:xfrm>
          <a:pattFill prst="wdUpDiag">
            <a:fgClr>
              <a:schemeClr val="bg2"/>
            </a:fgClr>
            <a:bgClr>
              <a:schemeClr val="bg1"/>
            </a:bgClr>
          </a:pattFill>
        </p:spPr>
        <p:txBody>
          <a:bodyPr/>
          <a:lstStyle/>
          <a:p>
            <a:r>
              <a:rPr lang="en-US"/>
              <a:t>Click icon to add picture</a:t>
            </a:r>
          </a:p>
        </p:txBody>
      </p:sp>
      <p:sp>
        <p:nvSpPr>
          <p:cNvPr id="15" name="Picture Placeholder 8">
            <a:extLst>
              <a:ext uri="{FF2B5EF4-FFF2-40B4-BE49-F238E27FC236}">
                <a16:creationId xmlns:a16="http://schemas.microsoft.com/office/drawing/2014/main" id="{3FAAAD28-DA69-4AAE-9FAD-9F27417572FF}"/>
              </a:ext>
            </a:extLst>
          </p:cNvPr>
          <p:cNvSpPr>
            <a:spLocks noGrp="1"/>
          </p:cNvSpPr>
          <p:nvPr>
            <p:ph type="pic" sz="quarter" idx="19"/>
          </p:nvPr>
        </p:nvSpPr>
        <p:spPr>
          <a:xfrm>
            <a:off x="9237112" y="1409700"/>
            <a:ext cx="2459038" cy="2019300"/>
          </a:xfrm>
          <a:pattFill prst="wdUpDiag">
            <a:fgClr>
              <a:schemeClr val="bg2"/>
            </a:fgClr>
            <a:bgClr>
              <a:schemeClr val="bg1"/>
            </a:bgClr>
          </a:pattFill>
        </p:spPr>
        <p:txBody>
          <a:bodyPr/>
          <a:lstStyle/>
          <a:p>
            <a:r>
              <a:rPr lang="en-US"/>
              <a:t>Click icon to add picture</a:t>
            </a:r>
          </a:p>
        </p:txBody>
      </p:sp>
      <p:sp>
        <p:nvSpPr>
          <p:cNvPr id="18" name="Text Placeholder 6">
            <a:extLst>
              <a:ext uri="{FF2B5EF4-FFF2-40B4-BE49-F238E27FC236}">
                <a16:creationId xmlns:a16="http://schemas.microsoft.com/office/drawing/2014/main" id="{230F8805-7C7A-42C7-AA78-A838FC7ADE60}"/>
              </a:ext>
            </a:extLst>
          </p:cNvPr>
          <p:cNvSpPr>
            <a:spLocks noGrp="1" noChangeAspect="1"/>
          </p:cNvSpPr>
          <p:nvPr>
            <p:ph type="body" sz="quarter" idx="20"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06559474"/>
      </p:ext>
    </p:extLst>
  </p:cSld>
  <p:clrMapOvr>
    <a:masterClrMapping/>
  </p:clrMapOvr>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46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a:extLst>
              <a:ext uri="{FF2B5EF4-FFF2-40B4-BE49-F238E27FC236}">
                <a16:creationId xmlns:a16="http://schemas.microsoft.com/office/drawing/2014/main" id="{DFA7B3DE-C704-4D6A-9148-C2EE51AB9559}"/>
              </a:ext>
            </a:extLst>
          </p:cNvPr>
          <p:cNvSpPr>
            <a:spLocks noGrp="1" noChangeAspect="1"/>
          </p:cNvSpPr>
          <p:nvPr>
            <p:ph type="body" sz="quarter" idx="16" hasCustomPrompt="1"/>
          </p:nvPr>
        </p:nvSpPr>
        <p:spPr>
          <a:xfrm>
            <a:off x="-1" y="5864996"/>
            <a:ext cx="12192000" cy="497704"/>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595357017"/>
      </p:ext>
    </p:extLst>
  </p:cSld>
  <p:clrMapOvr>
    <a:masterClrMapping/>
  </p:clrMapOvr>
  <p:extLst mod="1">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xteen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hasCustomPrompt="1"/>
          </p:nvPr>
        </p:nvSpPr>
        <p:spPr>
          <a:xfrm>
            <a:off x="4953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hasCustomPrompt="1"/>
          </p:nvPr>
        </p:nvSpPr>
        <p:spPr>
          <a:xfrm>
            <a:off x="63246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hasCustomPrompt="1"/>
          </p:nvPr>
        </p:nvSpPr>
        <p:spPr>
          <a:xfrm>
            <a:off x="495300"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hasCustomPrompt="1"/>
          </p:nvPr>
        </p:nvSpPr>
        <p:spPr>
          <a:xfrm>
            <a:off x="6322327"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2" name="Text Placeholder 6">
            <a:extLst>
              <a:ext uri="{FF2B5EF4-FFF2-40B4-BE49-F238E27FC236}">
                <a16:creationId xmlns:a16="http://schemas.microsoft.com/office/drawing/2014/main" id="{FF7EE7B8-7423-490B-A1BE-0DDF87E6EC61}"/>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
        <p:nvSpPr>
          <p:cNvPr id="13" name="Content Placeholder 2">
            <a:extLst>
              <a:ext uri="{FF2B5EF4-FFF2-40B4-BE49-F238E27FC236}">
                <a16:creationId xmlns:a16="http://schemas.microsoft.com/office/drawing/2014/main" id="{F3266E99-6D42-417C-A216-84A2B3B715ED}"/>
              </a:ext>
            </a:extLst>
          </p:cNvPr>
          <p:cNvSpPr>
            <a:spLocks noGrp="1"/>
          </p:cNvSpPr>
          <p:nvPr>
            <p:ph idx="17" hasCustomPrompt="1"/>
          </p:nvPr>
        </p:nvSpPr>
        <p:spPr>
          <a:xfrm>
            <a:off x="34076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id="{054589B4-7F05-4C7A-A2EE-48FB0A13E0D5}"/>
              </a:ext>
            </a:extLst>
          </p:cNvPr>
          <p:cNvSpPr>
            <a:spLocks noGrp="1"/>
          </p:cNvSpPr>
          <p:nvPr>
            <p:ph idx="18" hasCustomPrompt="1"/>
          </p:nvPr>
        </p:nvSpPr>
        <p:spPr>
          <a:xfrm>
            <a:off x="92369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id="{F2E9B699-079A-4F7A-A636-380F36093446}"/>
              </a:ext>
            </a:extLst>
          </p:cNvPr>
          <p:cNvSpPr>
            <a:spLocks noGrp="1"/>
          </p:cNvSpPr>
          <p:nvPr>
            <p:ph idx="19" hasCustomPrompt="1"/>
          </p:nvPr>
        </p:nvSpPr>
        <p:spPr>
          <a:xfrm>
            <a:off x="34076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6" name="Content Placeholder 2">
            <a:extLst>
              <a:ext uri="{FF2B5EF4-FFF2-40B4-BE49-F238E27FC236}">
                <a16:creationId xmlns:a16="http://schemas.microsoft.com/office/drawing/2014/main" id="{7401885D-5D62-448F-BC24-63F385C48568}"/>
              </a:ext>
            </a:extLst>
          </p:cNvPr>
          <p:cNvSpPr>
            <a:spLocks noGrp="1"/>
          </p:cNvSpPr>
          <p:nvPr>
            <p:ph idx="20" hasCustomPrompt="1"/>
          </p:nvPr>
        </p:nvSpPr>
        <p:spPr>
          <a:xfrm>
            <a:off x="92369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7" name="Chart Placeholder 6">
            <a:extLst>
              <a:ext uri="{FF2B5EF4-FFF2-40B4-BE49-F238E27FC236}">
                <a16:creationId xmlns:a16="http://schemas.microsoft.com/office/drawing/2014/main" id="{7257D68F-E97D-4F92-A3D3-D1503CB5DE64}"/>
              </a:ext>
            </a:extLst>
          </p:cNvPr>
          <p:cNvSpPr>
            <a:spLocks noGrp="1"/>
          </p:cNvSpPr>
          <p:nvPr>
            <p:ph type="chart" sz="quarter" idx="21"/>
          </p:nvPr>
        </p:nvSpPr>
        <p:spPr>
          <a:xfrm>
            <a:off x="495299" y="2634810"/>
            <a:ext cx="2459038" cy="786384"/>
          </a:xfrm>
        </p:spPr>
        <p:txBody>
          <a:bodyPr/>
          <a:lstStyle>
            <a:lvl1pPr>
              <a:defRPr sz="1600"/>
            </a:lvl1pPr>
          </a:lstStyle>
          <a:p>
            <a:r>
              <a:rPr lang="en-US"/>
              <a:t>Click icon to add chart</a:t>
            </a:r>
            <a:endParaRPr lang="en-US" dirty="0"/>
          </a:p>
        </p:txBody>
      </p:sp>
      <p:sp>
        <p:nvSpPr>
          <p:cNvPr id="17" name="Chart Placeholder 6">
            <a:extLst>
              <a:ext uri="{FF2B5EF4-FFF2-40B4-BE49-F238E27FC236}">
                <a16:creationId xmlns:a16="http://schemas.microsoft.com/office/drawing/2014/main" id="{3B3B5C6B-85C1-4026-8D2C-B5C2CE44A5D5}"/>
              </a:ext>
            </a:extLst>
          </p:cNvPr>
          <p:cNvSpPr>
            <a:spLocks noGrp="1"/>
          </p:cNvSpPr>
          <p:nvPr>
            <p:ph type="chart" sz="quarter" idx="22"/>
          </p:nvPr>
        </p:nvSpPr>
        <p:spPr>
          <a:xfrm>
            <a:off x="3409341" y="2634810"/>
            <a:ext cx="2459038" cy="786384"/>
          </a:xfrm>
        </p:spPr>
        <p:txBody>
          <a:bodyPr/>
          <a:lstStyle>
            <a:lvl1pPr>
              <a:defRPr sz="1600"/>
            </a:lvl1pPr>
          </a:lstStyle>
          <a:p>
            <a:r>
              <a:rPr lang="en-US"/>
              <a:t>Click icon to add chart</a:t>
            </a:r>
            <a:endParaRPr lang="en-US" dirty="0"/>
          </a:p>
        </p:txBody>
      </p:sp>
      <p:sp>
        <p:nvSpPr>
          <p:cNvPr id="18" name="Chart Placeholder 6">
            <a:extLst>
              <a:ext uri="{FF2B5EF4-FFF2-40B4-BE49-F238E27FC236}">
                <a16:creationId xmlns:a16="http://schemas.microsoft.com/office/drawing/2014/main" id="{9950548D-185E-4E8F-ACC1-7147F8753B87}"/>
              </a:ext>
            </a:extLst>
          </p:cNvPr>
          <p:cNvSpPr>
            <a:spLocks noGrp="1"/>
          </p:cNvSpPr>
          <p:nvPr>
            <p:ph type="chart" sz="quarter" idx="23"/>
          </p:nvPr>
        </p:nvSpPr>
        <p:spPr>
          <a:xfrm>
            <a:off x="6323383" y="2634810"/>
            <a:ext cx="2459038" cy="786384"/>
          </a:xfrm>
        </p:spPr>
        <p:txBody>
          <a:bodyPr/>
          <a:lstStyle>
            <a:lvl1pPr>
              <a:defRPr sz="1600"/>
            </a:lvl1pPr>
          </a:lstStyle>
          <a:p>
            <a:r>
              <a:rPr lang="en-US"/>
              <a:t>Click icon to add chart</a:t>
            </a:r>
          </a:p>
        </p:txBody>
      </p:sp>
      <p:sp>
        <p:nvSpPr>
          <p:cNvPr id="19" name="Chart Placeholder 6">
            <a:extLst>
              <a:ext uri="{FF2B5EF4-FFF2-40B4-BE49-F238E27FC236}">
                <a16:creationId xmlns:a16="http://schemas.microsoft.com/office/drawing/2014/main" id="{E621986D-B207-419E-8DB3-B0A4BB23DA35}"/>
              </a:ext>
            </a:extLst>
          </p:cNvPr>
          <p:cNvSpPr>
            <a:spLocks noGrp="1"/>
          </p:cNvSpPr>
          <p:nvPr>
            <p:ph type="chart" sz="quarter" idx="24"/>
          </p:nvPr>
        </p:nvSpPr>
        <p:spPr>
          <a:xfrm>
            <a:off x="9237662" y="2634810"/>
            <a:ext cx="2459038" cy="786384"/>
          </a:xfrm>
        </p:spPr>
        <p:txBody>
          <a:bodyPr/>
          <a:lstStyle>
            <a:lvl1pPr>
              <a:defRPr sz="1600"/>
            </a:lvl1pPr>
          </a:lstStyle>
          <a:p>
            <a:r>
              <a:rPr lang="en-US"/>
              <a:t>Click icon to add chart</a:t>
            </a:r>
          </a:p>
        </p:txBody>
      </p:sp>
      <p:sp>
        <p:nvSpPr>
          <p:cNvPr id="20" name="Chart Placeholder 6">
            <a:extLst>
              <a:ext uri="{FF2B5EF4-FFF2-40B4-BE49-F238E27FC236}">
                <a16:creationId xmlns:a16="http://schemas.microsoft.com/office/drawing/2014/main" id="{4F23C499-BF0D-4A23-948D-7CF2255178FF}"/>
              </a:ext>
            </a:extLst>
          </p:cNvPr>
          <p:cNvSpPr>
            <a:spLocks noGrp="1"/>
          </p:cNvSpPr>
          <p:nvPr>
            <p:ph type="chart" sz="quarter" idx="25"/>
          </p:nvPr>
        </p:nvSpPr>
        <p:spPr>
          <a:xfrm>
            <a:off x="495299" y="3857516"/>
            <a:ext cx="2459038" cy="786384"/>
          </a:xfrm>
        </p:spPr>
        <p:txBody>
          <a:bodyPr/>
          <a:lstStyle>
            <a:lvl1pPr>
              <a:defRPr sz="1600"/>
            </a:lvl1pPr>
          </a:lstStyle>
          <a:p>
            <a:r>
              <a:rPr lang="en-US"/>
              <a:t>Click icon to add chart</a:t>
            </a:r>
          </a:p>
        </p:txBody>
      </p:sp>
      <p:sp>
        <p:nvSpPr>
          <p:cNvPr id="21" name="Chart Placeholder 6">
            <a:extLst>
              <a:ext uri="{FF2B5EF4-FFF2-40B4-BE49-F238E27FC236}">
                <a16:creationId xmlns:a16="http://schemas.microsoft.com/office/drawing/2014/main" id="{86A17512-7EDD-4F1A-A28C-60AEB3A2B060}"/>
              </a:ext>
            </a:extLst>
          </p:cNvPr>
          <p:cNvSpPr>
            <a:spLocks noGrp="1"/>
          </p:cNvSpPr>
          <p:nvPr>
            <p:ph type="chart" sz="quarter" idx="26"/>
          </p:nvPr>
        </p:nvSpPr>
        <p:spPr>
          <a:xfrm>
            <a:off x="3409341" y="3857516"/>
            <a:ext cx="2459038" cy="786384"/>
          </a:xfrm>
        </p:spPr>
        <p:txBody>
          <a:bodyPr/>
          <a:lstStyle>
            <a:lvl1pPr>
              <a:defRPr sz="1600"/>
            </a:lvl1pPr>
          </a:lstStyle>
          <a:p>
            <a:r>
              <a:rPr lang="en-US"/>
              <a:t>Click icon to add chart</a:t>
            </a:r>
          </a:p>
        </p:txBody>
      </p:sp>
      <p:sp>
        <p:nvSpPr>
          <p:cNvPr id="22" name="Chart Placeholder 6">
            <a:extLst>
              <a:ext uri="{FF2B5EF4-FFF2-40B4-BE49-F238E27FC236}">
                <a16:creationId xmlns:a16="http://schemas.microsoft.com/office/drawing/2014/main" id="{565C587C-501C-4648-B14F-7472AC051890}"/>
              </a:ext>
            </a:extLst>
          </p:cNvPr>
          <p:cNvSpPr>
            <a:spLocks noGrp="1"/>
          </p:cNvSpPr>
          <p:nvPr>
            <p:ph type="chart" sz="quarter" idx="27"/>
          </p:nvPr>
        </p:nvSpPr>
        <p:spPr>
          <a:xfrm>
            <a:off x="6323383" y="3857516"/>
            <a:ext cx="2459038" cy="786384"/>
          </a:xfrm>
        </p:spPr>
        <p:txBody>
          <a:bodyPr/>
          <a:lstStyle>
            <a:lvl1pPr>
              <a:defRPr sz="1600"/>
            </a:lvl1pPr>
          </a:lstStyle>
          <a:p>
            <a:r>
              <a:rPr lang="en-US"/>
              <a:t>Click icon to add chart</a:t>
            </a:r>
          </a:p>
        </p:txBody>
      </p:sp>
      <p:sp>
        <p:nvSpPr>
          <p:cNvPr id="23" name="Chart Placeholder 6">
            <a:extLst>
              <a:ext uri="{FF2B5EF4-FFF2-40B4-BE49-F238E27FC236}">
                <a16:creationId xmlns:a16="http://schemas.microsoft.com/office/drawing/2014/main" id="{1EA84FC4-84EB-4A41-846C-1EEBF8A54C82}"/>
              </a:ext>
            </a:extLst>
          </p:cNvPr>
          <p:cNvSpPr>
            <a:spLocks noGrp="1"/>
          </p:cNvSpPr>
          <p:nvPr>
            <p:ph type="chart" sz="quarter" idx="28"/>
          </p:nvPr>
        </p:nvSpPr>
        <p:spPr>
          <a:xfrm>
            <a:off x="9237662" y="3857516"/>
            <a:ext cx="2459038" cy="786384"/>
          </a:xfrm>
        </p:spPr>
        <p:txBody>
          <a:bodyPr/>
          <a:lstStyle>
            <a:lvl1pPr>
              <a:defRPr sz="1600"/>
            </a:lvl1pPr>
          </a:lstStyle>
          <a:p>
            <a:r>
              <a:rPr lang="en-US"/>
              <a:t>Click icon to add chart</a:t>
            </a:r>
          </a:p>
        </p:txBody>
      </p:sp>
    </p:spTree>
    <p:extLst>
      <p:ext uri="{BB962C8B-B14F-4D97-AF65-F5344CB8AC3E}">
        <p14:creationId xmlns:p14="http://schemas.microsoft.com/office/powerpoint/2010/main" val="1775387907"/>
      </p:ext>
    </p:extLst>
  </p:cSld>
  <p:clrMapOvr>
    <a:masterClrMapping/>
  </p:clrMapOvr>
  <p:extLst mod="1">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827C14D-9EED-4F3B-9141-0F2882919726}"/>
              </a:ext>
            </a:extLst>
          </p:cNvPr>
          <p:cNvSpPr>
            <a:spLocks noGrp="1"/>
          </p:cNvSpPr>
          <p:nvPr>
            <p:ph type="ftr" sz="quarter" idx="11"/>
          </p:nvPr>
        </p:nvSpPr>
        <p:spPr/>
        <p:txBody>
          <a:bodyPr/>
          <a:lstStyle/>
          <a:p>
            <a:r>
              <a:rPr lang="en-US"/>
              <a:t>Footer, Arial Bold 10pt</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Text Placeholder 6">
            <a:extLst>
              <a:ext uri="{FF2B5EF4-FFF2-40B4-BE49-F238E27FC236}">
                <a16:creationId xmlns:a16="http://schemas.microsoft.com/office/drawing/2014/main" id="{9D64B098-3BC3-46B7-9278-55E699AD37C8}"/>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3926943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9AAC5D-D7D8-42DB-BA4B-6CDFC5FAF0A6}"/>
              </a:ext>
            </a:extLst>
          </p:cNvPr>
          <p:cNvSpPr>
            <a:spLocks noGrp="1"/>
          </p:cNvSpPr>
          <p:nvPr>
            <p:ph type="ftr" sz="quarter" idx="11"/>
          </p:nvPr>
        </p:nvSpPr>
        <p:spPr/>
        <p:txBody>
          <a:bodyPr/>
          <a:lstStyle/>
          <a:p>
            <a:r>
              <a:rPr lang="en-US"/>
              <a:t>Footer, Arial Bold 10pt</a:t>
            </a:r>
          </a:p>
        </p:txBody>
      </p:sp>
      <p:sp>
        <p:nvSpPr>
          <p:cNvPr id="4" name="Slide Number Placeholder 3">
            <a:extLst>
              <a:ext uri="{FF2B5EF4-FFF2-40B4-BE49-F238E27FC236}">
                <a16:creationId xmlns:a16="http://schemas.microsoft.com/office/drawing/2014/main" id="{C0C549D9-CB0B-4053-B4B8-18A9A6E347D0}"/>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7" name="Text Placeholder 6">
            <a:extLst>
              <a:ext uri="{FF2B5EF4-FFF2-40B4-BE49-F238E27FC236}">
                <a16:creationId xmlns:a16="http://schemas.microsoft.com/office/drawing/2014/main" id="{8895A6AF-DA14-4AA2-80B8-C7ACE12804ED}"/>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631453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Tree>
    <p:extLst>
      <p:ext uri="{BB962C8B-B14F-4D97-AF65-F5344CB8AC3E}">
        <p14:creationId xmlns:p14="http://schemas.microsoft.com/office/powerpoint/2010/main" val="1235938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4272177"/>
      </p:ext>
    </p:extLst>
  </p:cSld>
  <p:clrMapOvr>
    <a:masterClrMapping/>
  </p:clrMapOvr>
  <p:extLst mod="1">
    <p:ext uri="{DCECCB84-F9BA-43D5-87BE-67443E8EF086}">
      <p15:sldGuideLst xmlns:p15="http://schemas.microsoft.com/office/powerpoint/2012/main">
        <p15:guide id="2" pos="3696">
          <p15:clr>
            <a:srgbClr val="FBAE40"/>
          </p15:clr>
        </p15:guide>
        <p15:guide id="3" pos="398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 Pic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5372100" cy="4457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7" name="Picture Placeholder 6">
            <a:extLst>
              <a:ext uri="{FF2B5EF4-FFF2-40B4-BE49-F238E27FC236}">
                <a16:creationId xmlns:a16="http://schemas.microsoft.com/office/drawing/2014/main" id="{1CF9CDEF-0719-484F-8C20-787B9E5CF79A}"/>
              </a:ext>
            </a:extLst>
          </p:cNvPr>
          <p:cNvSpPr>
            <a:spLocks noGrp="1"/>
          </p:cNvSpPr>
          <p:nvPr>
            <p:ph type="pic" sz="quarter" idx="13"/>
          </p:nvPr>
        </p:nvSpPr>
        <p:spPr>
          <a:xfrm>
            <a:off x="6324600" y="1409700"/>
            <a:ext cx="5372100" cy="44577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791129369"/>
      </p:ext>
    </p:extLst>
  </p:cSld>
  <p:clrMapOvr>
    <a:masterClrMapping/>
  </p:clrMapOvr>
  <p:extLst mod="1">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5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848099"/>
            <a:ext cx="8382000" cy="1257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299" y="5105400"/>
            <a:ext cx="8381999" cy="1257301"/>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accent3"/>
                </a:solidFill>
              </a:defRPr>
            </a:lvl1pPr>
          </a:lstStyle>
          <a:p>
            <a:fld id="{7B94EC18-1D2B-4535-B738-0E53AFE26620}" type="slidenum">
              <a:rPr lang="en-US" smtClean="0"/>
              <a:pPr/>
              <a:t>‹#›</a:t>
            </a:fld>
            <a:endParaRPr lang="en-US" dirty="0"/>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
        <p:nvSpPr>
          <p:cNvPr id="11" name="Picture Placeholder 10">
            <a:extLst>
              <a:ext uri="{FF2B5EF4-FFF2-40B4-BE49-F238E27FC236}">
                <a16:creationId xmlns:a16="http://schemas.microsoft.com/office/drawing/2014/main" id="{9AAC5B92-BD5C-40B8-8837-AA1A4971E6F0}"/>
              </a:ext>
            </a:extLst>
          </p:cNvPr>
          <p:cNvSpPr>
            <a:spLocks noGrp="1"/>
          </p:cNvSpPr>
          <p:nvPr>
            <p:ph type="pic" sz="quarter" idx="13"/>
          </p:nvPr>
        </p:nvSpPr>
        <p:spPr>
          <a:xfrm>
            <a:off x="0" y="-2"/>
            <a:ext cx="2395728" cy="3429000"/>
          </a:xfrm>
          <a:pattFill prst="wdUpDiag">
            <a:fgClr>
              <a:schemeClr val="bg2"/>
            </a:fgClr>
            <a:bgClr>
              <a:schemeClr val="bg1"/>
            </a:bgClr>
          </a:pattFill>
        </p:spPr>
        <p:txBody>
          <a:bodyPr/>
          <a:lstStyle/>
          <a:p>
            <a:r>
              <a:rPr lang="en-US" dirty="0"/>
              <a:t>Click icon to add picture</a:t>
            </a:r>
          </a:p>
        </p:txBody>
      </p:sp>
      <p:sp>
        <p:nvSpPr>
          <p:cNvPr id="8" name="Picture Placeholder 10">
            <a:extLst>
              <a:ext uri="{FF2B5EF4-FFF2-40B4-BE49-F238E27FC236}">
                <a16:creationId xmlns:a16="http://schemas.microsoft.com/office/drawing/2014/main" id="{80D7819A-630E-44DC-929F-933490774837}"/>
              </a:ext>
            </a:extLst>
          </p:cNvPr>
          <p:cNvSpPr>
            <a:spLocks noGrp="1"/>
          </p:cNvSpPr>
          <p:nvPr>
            <p:ph type="pic" sz="quarter" idx="14"/>
          </p:nvPr>
        </p:nvSpPr>
        <p:spPr>
          <a:xfrm>
            <a:off x="2448189" y="-2"/>
            <a:ext cx="2395728" cy="3429000"/>
          </a:xfrm>
          <a:pattFill prst="wdUpDiag">
            <a:fgClr>
              <a:schemeClr val="bg2"/>
            </a:fgClr>
            <a:bgClr>
              <a:schemeClr val="bg1"/>
            </a:bgClr>
          </a:pattFill>
        </p:spPr>
        <p:txBody>
          <a:bodyPr/>
          <a:lstStyle/>
          <a:p>
            <a:r>
              <a:rPr lang="en-US" dirty="0"/>
              <a:t>Click icon to add picture</a:t>
            </a:r>
          </a:p>
        </p:txBody>
      </p:sp>
      <p:sp>
        <p:nvSpPr>
          <p:cNvPr id="9" name="Picture Placeholder 10">
            <a:extLst>
              <a:ext uri="{FF2B5EF4-FFF2-40B4-BE49-F238E27FC236}">
                <a16:creationId xmlns:a16="http://schemas.microsoft.com/office/drawing/2014/main" id="{86C7584E-D951-44B3-B6A7-50BBD18EEA03}"/>
              </a:ext>
            </a:extLst>
          </p:cNvPr>
          <p:cNvSpPr>
            <a:spLocks noGrp="1"/>
          </p:cNvSpPr>
          <p:nvPr>
            <p:ph type="pic" sz="quarter" idx="15"/>
          </p:nvPr>
        </p:nvSpPr>
        <p:spPr>
          <a:xfrm>
            <a:off x="4896378" y="-2"/>
            <a:ext cx="2395728" cy="3429000"/>
          </a:xfrm>
          <a:pattFill prst="wdUpDiag">
            <a:fgClr>
              <a:schemeClr val="bg2"/>
            </a:fgClr>
            <a:bgClr>
              <a:schemeClr val="bg1"/>
            </a:bgClr>
          </a:pattFill>
        </p:spPr>
        <p:txBody>
          <a:bodyPr/>
          <a:lstStyle/>
          <a:p>
            <a:r>
              <a:rPr lang="en-US" dirty="0"/>
              <a:t>Click icon to add picture</a:t>
            </a:r>
          </a:p>
        </p:txBody>
      </p:sp>
      <p:sp>
        <p:nvSpPr>
          <p:cNvPr id="10" name="Picture Placeholder 10">
            <a:extLst>
              <a:ext uri="{FF2B5EF4-FFF2-40B4-BE49-F238E27FC236}">
                <a16:creationId xmlns:a16="http://schemas.microsoft.com/office/drawing/2014/main" id="{2B80078C-A569-4E2A-801C-5381A518F109}"/>
              </a:ext>
            </a:extLst>
          </p:cNvPr>
          <p:cNvSpPr>
            <a:spLocks noGrp="1"/>
          </p:cNvSpPr>
          <p:nvPr>
            <p:ph type="pic" sz="quarter" idx="16"/>
          </p:nvPr>
        </p:nvSpPr>
        <p:spPr>
          <a:xfrm>
            <a:off x="9792756" y="-2"/>
            <a:ext cx="2395728" cy="3429000"/>
          </a:xfrm>
          <a:pattFill prst="wdUpDiag">
            <a:fgClr>
              <a:schemeClr val="bg2"/>
            </a:fgClr>
            <a:bgClr>
              <a:schemeClr val="bg1"/>
            </a:bgClr>
          </a:pattFill>
        </p:spPr>
        <p:txBody>
          <a:bodyPr/>
          <a:lstStyle/>
          <a:p>
            <a:r>
              <a:rPr lang="en-US" dirty="0"/>
              <a:t>Click icon to add picture</a:t>
            </a:r>
          </a:p>
        </p:txBody>
      </p:sp>
      <p:sp>
        <p:nvSpPr>
          <p:cNvPr id="12" name="Picture Placeholder 10">
            <a:extLst>
              <a:ext uri="{FF2B5EF4-FFF2-40B4-BE49-F238E27FC236}">
                <a16:creationId xmlns:a16="http://schemas.microsoft.com/office/drawing/2014/main" id="{83DF5146-688C-4FB5-8042-A8DDBF6B6224}"/>
              </a:ext>
            </a:extLst>
          </p:cNvPr>
          <p:cNvSpPr>
            <a:spLocks noGrp="1"/>
          </p:cNvSpPr>
          <p:nvPr>
            <p:ph type="pic" sz="quarter" idx="17"/>
          </p:nvPr>
        </p:nvSpPr>
        <p:spPr>
          <a:xfrm>
            <a:off x="7344567" y="-2"/>
            <a:ext cx="2395728" cy="34290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1213024141"/>
      </p:ext>
    </p:extLst>
  </p:cSld>
  <p:clrMapOvr>
    <a:masterClrMapping/>
  </p:clrMapOvr>
  <p:extLst>
    <p:ext uri="{DCECCB84-F9BA-43D5-87BE-67443E8EF086}">
      <p15:sldGuideLst xmlns:p15="http://schemas.microsoft.com/office/powerpoint/2012/main">
        <p15:guide id="1" orient="horz" pos="3216">
          <p15:clr>
            <a:srgbClr val="FBAE40"/>
          </p15:clr>
        </p15:guide>
        <p15:guide id="2" pos="559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2327"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7B930328-96E9-4581-AB46-BC006A6DBD5A}"/>
              </a:ext>
            </a:extLst>
          </p:cNvPr>
          <p:cNvSpPr>
            <a:spLocks noGrp="1"/>
          </p:cNvSpPr>
          <p:nvPr>
            <p:ph type="pic" sz="quarter" idx="16"/>
          </p:nvPr>
        </p:nvSpPr>
        <p:spPr>
          <a:xfrm>
            <a:off x="495300" y="1409700"/>
            <a:ext cx="5372100" cy="2247900"/>
          </a:xfrm>
          <a:pattFill prst="wdUpDiag">
            <a:fgClr>
              <a:schemeClr val="bg2"/>
            </a:fgClr>
            <a:bgClr>
              <a:schemeClr val="bg1"/>
            </a:bgClr>
          </a:pattFill>
        </p:spPr>
        <p:txBody>
          <a:bodyPr/>
          <a:lstStyle/>
          <a:p>
            <a:r>
              <a:rPr lang="en-US"/>
              <a:t>Click icon to add picture</a:t>
            </a:r>
          </a:p>
        </p:txBody>
      </p:sp>
      <p:sp>
        <p:nvSpPr>
          <p:cNvPr id="11" name="Picture Placeholder 6">
            <a:extLst>
              <a:ext uri="{FF2B5EF4-FFF2-40B4-BE49-F238E27FC236}">
                <a16:creationId xmlns:a16="http://schemas.microsoft.com/office/drawing/2014/main" id="{A25C2411-148E-4C87-B0DD-41761ACB22CD}"/>
              </a:ext>
            </a:extLst>
          </p:cNvPr>
          <p:cNvSpPr>
            <a:spLocks noGrp="1"/>
          </p:cNvSpPr>
          <p:nvPr>
            <p:ph type="pic" sz="quarter" idx="17"/>
          </p:nvPr>
        </p:nvSpPr>
        <p:spPr>
          <a:xfrm>
            <a:off x="6324600" y="1409700"/>
            <a:ext cx="5372100" cy="22479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532838412"/>
      </p:ext>
    </p:extLst>
  </p:cSld>
  <p:clrMapOvr>
    <a:masterClrMapping/>
  </p:clrMapOvr>
  <p:extLst mod="1">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guide id="4" orient="horz" pos="244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089AC965-3DBE-47AE-81C0-8C23B370263F}"/>
              </a:ext>
            </a:extLst>
          </p:cNvPr>
          <p:cNvCxnSpPr/>
          <p:nvPr userDrawn="1"/>
        </p:nvCxnSpPr>
        <p:spPr>
          <a:xfrm>
            <a:off x="415291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5B345D-6ECD-4B25-B741-D306ED291B90}"/>
              </a:ext>
            </a:extLst>
          </p:cNvPr>
          <p:cNvCxnSpPr/>
          <p:nvPr userDrawn="1"/>
        </p:nvCxnSpPr>
        <p:spPr>
          <a:xfrm>
            <a:off x="8039151" y="1410881"/>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381007"/>
      </p:ext>
    </p:extLst>
  </p:cSld>
  <p:clrMapOvr>
    <a:masterClrMapping/>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4381534"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8267768"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0DE1C42F-82A3-49D7-9B58-607C4E4D5817}"/>
              </a:ext>
            </a:extLst>
          </p:cNvPr>
          <p:cNvSpPr>
            <a:spLocks noGrp="1"/>
          </p:cNvSpPr>
          <p:nvPr>
            <p:ph type="pic" sz="quarter" idx="15"/>
          </p:nvPr>
        </p:nvSpPr>
        <p:spPr>
          <a:xfrm>
            <a:off x="495300" y="1409700"/>
            <a:ext cx="3429000" cy="2247900"/>
          </a:xfrm>
          <a:pattFill prst="wdUpDiag">
            <a:fgClr>
              <a:schemeClr val="bg2"/>
            </a:fgClr>
            <a:bgClr>
              <a:schemeClr val="bg1"/>
            </a:bgClr>
          </a:pattFill>
        </p:spPr>
        <p:txBody>
          <a:bodyPr/>
          <a:lstStyle/>
          <a:p>
            <a:r>
              <a:rPr lang="en-US"/>
              <a:t>Click icon to add picture</a:t>
            </a:r>
          </a:p>
        </p:txBody>
      </p:sp>
      <p:sp>
        <p:nvSpPr>
          <p:cNvPr id="11" name="Picture Placeholder 6">
            <a:extLst>
              <a:ext uri="{FF2B5EF4-FFF2-40B4-BE49-F238E27FC236}">
                <a16:creationId xmlns:a16="http://schemas.microsoft.com/office/drawing/2014/main" id="{622D68AC-932E-4B0C-90A5-71EE23ACE46A}"/>
              </a:ext>
            </a:extLst>
          </p:cNvPr>
          <p:cNvSpPr>
            <a:spLocks noGrp="1"/>
          </p:cNvSpPr>
          <p:nvPr>
            <p:ph type="pic" sz="quarter" idx="16"/>
          </p:nvPr>
        </p:nvSpPr>
        <p:spPr>
          <a:xfrm>
            <a:off x="4381534" y="1409700"/>
            <a:ext cx="3429000" cy="2247900"/>
          </a:xfrm>
          <a:pattFill prst="wdUpDiag">
            <a:fgClr>
              <a:schemeClr val="bg2"/>
            </a:fgClr>
            <a:bgClr>
              <a:schemeClr val="bg1"/>
            </a:bgClr>
          </a:pattFill>
        </p:spPr>
        <p:txBody>
          <a:bodyPr/>
          <a:lstStyle/>
          <a:p>
            <a:r>
              <a:rPr lang="en-US"/>
              <a:t>Click icon to add picture</a:t>
            </a:r>
          </a:p>
        </p:txBody>
      </p:sp>
      <p:sp>
        <p:nvSpPr>
          <p:cNvPr id="12" name="Picture Placeholder 6">
            <a:extLst>
              <a:ext uri="{FF2B5EF4-FFF2-40B4-BE49-F238E27FC236}">
                <a16:creationId xmlns:a16="http://schemas.microsoft.com/office/drawing/2014/main" id="{D1A7CD19-76F6-4CBE-B54D-93302EA79B1A}"/>
              </a:ext>
            </a:extLst>
          </p:cNvPr>
          <p:cNvSpPr>
            <a:spLocks noGrp="1"/>
          </p:cNvSpPr>
          <p:nvPr>
            <p:ph type="pic" sz="quarter" idx="17"/>
          </p:nvPr>
        </p:nvSpPr>
        <p:spPr>
          <a:xfrm>
            <a:off x="8267700" y="1409700"/>
            <a:ext cx="3429000" cy="22479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403835752"/>
      </p:ext>
    </p:extLst>
  </p:cSld>
  <p:clrMapOvr>
    <a:masterClrMapping/>
  </p:clrMapOvr>
  <p:extLst mod="1">
    <p:ext uri="{DCECCB84-F9BA-43D5-87BE-67443E8EF086}">
      <p15:sldGuideLst xmlns:p15="http://schemas.microsoft.com/office/powerpoint/2012/main">
        <p15:guide id="1" orient="horz" pos="244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8"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6"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4538375F-017C-4D3C-98B0-0B49D2AAE3BA}"/>
              </a:ext>
            </a:extLst>
          </p:cNvPr>
          <p:cNvCxnSpPr/>
          <p:nvPr userDrawn="1"/>
        </p:nvCxnSpPr>
        <p:spPr>
          <a:xfrm>
            <a:off x="318213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52EB66-0BC5-4D65-9873-7791F0C2A2E0}"/>
              </a:ext>
            </a:extLst>
          </p:cNvPr>
          <p:cNvCxnSpPr/>
          <p:nvPr userDrawn="1"/>
        </p:nvCxnSpPr>
        <p:spPr>
          <a:xfrm>
            <a:off x="6096075"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A66CFF-0E1D-4769-AC5A-FFCF982704C6}"/>
              </a:ext>
            </a:extLst>
          </p:cNvPr>
          <p:cNvCxnSpPr/>
          <p:nvPr userDrawn="1"/>
        </p:nvCxnSpPr>
        <p:spPr>
          <a:xfrm>
            <a:off x="9010013"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373811"/>
      </p:ext>
    </p:extLst>
  </p:cSld>
  <p:clrMapOvr>
    <a:masterClrMapping/>
  </p:clrMapOvr>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3409237"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D0612F8-8A1A-4C2A-A93C-441DEDF8E283}"/>
              </a:ext>
            </a:extLst>
          </p:cNvPr>
          <p:cNvSpPr>
            <a:spLocks noGrp="1"/>
          </p:cNvSpPr>
          <p:nvPr>
            <p:ph idx="14"/>
          </p:nvPr>
        </p:nvSpPr>
        <p:spPr>
          <a:xfrm>
            <a:off x="6323174"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C3999C7-E763-4050-BC0E-E9090F84780A}"/>
              </a:ext>
            </a:extLst>
          </p:cNvPr>
          <p:cNvSpPr>
            <a:spLocks noGrp="1"/>
          </p:cNvSpPr>
          <p:nvPr>
            <p:ph idx="15"/>
          </p:nvPr>
        </p:nvSpPr>
        <p:spPr>
          <a:xfrm>
            <a:off x="9237112"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5632F1BF-A417-46F5-A2B0-EE338C9464D9}"/>
              </a:ext>
            </a:extLst>
          </p:cNvPr>
          <p:cNvSpPr>
            <a:spLocks noGrp="1"/>
          </p:cNvSpPr>
          <p:nvPr>
            <p:ph type="pic" sz="quarter" idx="16"/>
          </p:nvPr>
        </p:nvSpPr>
        <p:spPr>
          <a:xfrm>
            <a:off x="495300" y="1409700"/>
            <a:ext cx="2459038" cy="2019300"/>
          </a:xfrm>
          <a:pattFill prst="wdUpDiag">
            <a:fgClr>
              <a:schemeClr val="bg2"/>
            </a:fgClr>
            <a:bgClr>
              <a:schemeClr val="bg1"/>
            </a:bgClr>
          </a:pattFill>
        </p:spPr>
        <p:txBody>
          <a:bodyPr/>
          <a:lstStyle/>
          <a:p>
            <a:r>
              <a:rPr lang="en-US"/>
              <a:t>Click icon to add picture</a:t>
            </a:r>
          </a:p>
        </p:txBody>
      </p:sp>
      <p:sp>
        <p:nvSpPr>
          <p:cNvPr id="12" name="Picture Placeholder 8">
            <a:extLst>
              <a:ext uri="{FF2B5EF4-FFF2-40B4-BE49-F238E27FC236}">
                <a16:creationId xmlns:a16="http://schemas.microsoft.com/office/drawing/2014/main" id="{B664EC32-C8D7-4696-8955-D27860B11603}"/>
              </a:ext>
            </a:extLst>
          </p:cNvPr>
          <p:cNvSpPr>
            <a:spLocks noGrp="1"/>
          </p:cNvSpPr>
          <p:nvPr>
            <p:ph type="pic" sz="quarter" idx="17"/>
          </p:nvPr>
        </p:nvSpPr>
        <p:spPr>
          <a:xfrm>
            <a:off x="3409935" y="1409700"/>
            <a:ext cx="2459038" cy="2019300"/>
          </a:xfrm>
          <a:pattFill prst="wdUpDiag">
            <a:fgClr>
              <a:schemeClr val="bg2"/>
            </a:fgClr>
            <a:bgClr>
              <a:schemeClr val="bg1"/>
            </a:bgClr>
          </a:pattFill>
        </p:spPr>
        <p:txBody>
          <a:bodyPr/>
          <a:lstStyle/>
          <a:p>
            <a:r>
              <a:rPr lang="en-US"/>
              <a:t>Click icon to add picture</a:t>
            </a:r>
          </a:p>
        </p:txBody>
      </p:sp>
      <p:sp>
        <p:nvSpPr>
          <p:cNvPr id="14" name="Picture Placeholder 8">
            <a:extLst>
              <a:ext uri="{FF2B5EF4-FFF2-40B4-BE49-F238E27FC236}">
                <a16:creationId xmlns:a16="http://schemas.microsoft.com/office/drawing/2014/main" id="{7BC96BB2-8963-4074-99F2-2BEB65D70F68}"/>
              </a:ext>
            </a:extLst>
          </p:cNvPr>
          <p:cNvSpPr>
            <a:spLocks noGrp="1"/>
          </p:cNvSpPr>
          <p:nvPr>
            <p:ph type="pic" sz="quarter" idx="18"/>
          </p:nvPr>
        </p:nvSpPr>
        <p:spPr>
          <a:xfrm>
            <a:off x="6323872" y="1409700"/>
            <a:ext cx="2459038" cy="2019300"/>
          </a:xfrm>
          <a:pattFill prst="wdUpDiag">
            <a:fgClr>
              <a:schemeClr val="bg2"/>
            </a:fgClr>
            <a:bgClr>
              <a:schemeClr val="bg1"/>
            </a:bgClr>
          </a:pattFill>
        </p:spPr>
        <p:txBody>
          <a:bodyPr/>
          <a:lstStyle/>
          <a:p>
            <a:r>
              <a:rPr lang="en-US"/>
              <a:t>Click icon to add picture</a:t>
            </a:r>
          </a:p>
        </p:txBody>
      </p:sp>
      <p:sp>
        <p:nvSpPr>
          <p:cNvPr id="15" name="Picture Placeholder 8">
            <a:extLst>
              <a:ext uri="{FF2B5EF4-FFF2-40B4-BE49-F238E27FC236}">
                <a16:creationId xmlns:a16="http://schemas.microsoft.com/office/drawing/2014/main" id="{3FAAAD28-DA69-4AAE-9FAD-9F27417572FF}"/>
              </a:ext>
            </a:extLst>
          </p:cNvPr>
          <p:cNvSpPr>
            <a:spLocks noGrp="1"/>
          </p:cNvSpPr>
          <p:nvPr>
            <p:ph type="pic" sz="quarter" idx="19"/>
          </p:nvPr>
        </p:nvSpPr>
        <p:spPr>
          <a:xfrm>
            <a:off x="9237112" y="1409700"/>
            <a:ext cx="2459038" cy="2019300"/>
          </a:xfrm>
          <a:pattFill prst="wdUpDiag">
            <a:fgClr>
              <a:schemeClr val="bg2"/>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1191904236"/>
      </p:ext>
    </p:extLst>
  </p:cSld>
  <p:clrMapOvr>
    <a:masterClrMapping/>
  </p:clrMapOvr>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Content 2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p:nvPr>
        </p:nvSpPr>
        <p:spPr>
          <a:xfrm>
            <a:off x="4953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p:nvPr>
        </p:nvSpPr>
        <p:spPr>
          <a:xfrm>
            <a:off x="63246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p:nvPr>
        </p:nvSpPr>
        <p:spPr>
          <a:xfrm>
            <a:off x="4953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p:nvPr>
        </p:nvSpPr>
        <p:spPr>
          <a:xfrm>
            <a:off x="63246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3317027"/>
      </p:ext>
    </p:extLst>
  </p:cSld>
  <p:clrMapOvr>
    <a:masterClrMapping/>
  </p:clrMapOvr>
  <p:extLst mod="1">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xteen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BDF14-DE64-4CDC-8651-F845B5598829}"/>
              </a:ext>
            </a:extLst>
          </p:cNvPr>
          <p:cNvSpPr>
            <a:spLocks noGrp="1"/>
          </p:cNvSpPr>
          <p:nvPr>
            <p:ph idx="1" hasCustomPrompt="1"/>
          </p:nvPr>
        </p:nvSpPr>
        <p:spPr>
          <a:xfrm>
            <a:off x="4953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5" name="Footer Placeholder 4">
            <a:extLst>
              <a:ext uri="{FF2B5EF4-FFF2-40B4-BE49-F238E27FC236}">
                <a16:creationId xmlns:a16="http://schemas.microsoft.com/office/drawing/2014/main" id="{47218955-D351-40C8-BFD4-823635598113}"/>
              </a:ext>
            </a:extLst>
          </p:cNvPr>
          <p:cNvSpPr>
            <a:spLocks noGrp="1"/>
          </p:cNvSpPr>
          <p:nvPr>
            <p:ph type="ftr" sz="quarter" idx="11"/>
          </p:nvPr>
        </p:nvSpPr>
        <p:spPr/>
        <p:txBody>
          <a:bodyPr/>
          <a:lstStyle/>
          <a:p>
            <a:r>
              <a:rPr lang="en-US"/>
              <a:t>Footer, Arial Bold 10pt</a:t>
            </a:r>
          </a:p>
        </p:txBody>
      </p:sp>
      <p:sp>
        <p:nvSpPr>
          <p:cNvPr id="6" name="Slide Number Placeholder 5">
            <a:extLst>
              <a:ext uri="{FF2B5EF4-FFF2-40B4-BE49-F238E27FC236}">
                <a16:creationId xmlns:a16="http://schemas.microsoft.com/office/drawing/2014/main"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a:p>
        </p:txBody>
      </p:sp>
      <p:sp>
        <p:nvSpPr>
          <p:cNvPr id="8" name="Content Placeholder 2">
            <a:extLst>
              <a:ext uri="{FF2B5EF4-FFF2-40B4-BE49-F238E27FC236}">
                <a16:creationId xmlns:a16="http://schemas.microsoft.com/office/drawing/2014/main" id="{081AB863-6602-411C-B695-D0F3F7473088}"/>
              </a:ext>
            </a:extLst>
          </p:cNvPr>
          <p:cNvSpPr>
            <a:spLocks noGrp="1"/>
          </p:cNvSpPr>
          <p:nvPr>
            <p:ph idx="13" hasCustomPrompt="1"/>
          </p:nvPr>
        </p:nvSpPr>
        <p:spPr>
          <a:xfrm>
            <a:off x="63246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9" name="Content Placeholder 2">
            <a:extLst>
              <a:ext uri="{FF2B5EF4-FFF2-40B4-BE49-F238E27FC236}">
                <a16:creationId xmlns:a16="http://schemas.microsoft.com/office/drawing/2014/main" id="{D39F757B-7399-47EF-8C93-6F4A6410845A}"/>
              </a:ext>
            </a:extLst>
          </p:cNvPr>
          <p:cNvSpPr>
            <a:spLocks noGrp="1"/>
          </p:cNvSpPr>
          <p:nvPr>
            <p:ph idx="14" hasCustomPrompt="1"/>
          </p:nvPr>
        </p:nvSpPr>
        <p:spPr>
          <a:xfrm>
            <a:off x="495300"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0" name="Content Placeholder 2">
            <a:extLst>
              <a:ext uri="{FF2B5EF4-FFF2-40B4-BE49-F238E27FC236}">
                <a16:creationId xmlns:a16="http://schemas.microsoft.com/office/drawing/2014/main" id="{DA9B1BC2-D1BF-4967-9DEB-0E2180966050}"/>
              </a:ext>
            </a:extLst>
          </p:cNvPr>
          <p:cNvSpPr>
            <a:spLocks noGrp="1"/>
          </p:cNvSpPr>
          <p:nvPr>
            <p:ph idx="15" hasCustomPrompt="1"/>
          </p:nvPr>
        </p:nvSpPr>
        <p:spPr>
          <a:xfrm>
            <a:off x="6322327"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3" name="Content Placeholder 2">
            <a:extLst>
              <a:ext uri="{FF2B5EF4-FFF2-40B4-BE49-F238E27FC236}">
                <a16:creationId xmlns:a16="http://schemas.microsoft.com/office/drawing/2014/main" id="{F3266E99-6D42-417C-A216-84A2B3B715ED}"/>
              </a:ext>
            </a:extLst>
          </p:cNvPr>
          <p:cNvSpPr>
            <a:spLocks noGrp="1"/>
          </p:cNvSpPr>
          <p:nvPr>
            <p:ph idx="17" hasCustomPrompt="1"/>
          </p:nvPr>
        </p:nvSpPr>
        <p:spPr>
          <a:xfrm>
            <a:off x="34076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id="{054589B4-7F05-4C7A-A2EE-48FB0A13E0D5}"/>
              </a:ext>
            </a:extLst>
          </p:cNvPr>
          <p:cNvSpPr>
            <a:spLocks noGrp="1"/>
          </p:cNvSpPr>
          <p:nvPr>
            <p:ph idx="18" hasCustomPrompt="1"/>
          </p:nvPr>
        </p:nvSpPr>
        <p:spPr>
          <a:xfrm>
            <a:off x="92369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id="{F2E9B699-079A-4F7A-A636-380F36093446}"/>
              </a:ext>
            </a:extLst>
          </p:cNvPr>
          <p:cNvSpPr>
            <a:spLocks noGrp="1"/>
          </p:cNvSpPr>
          <p:nvPr>
            <p:ph idx="19" hasCustomPrompt="1"/>
          </p:nvPr>
        </p:nvSpPr>
        <p:spPr>
          <a:xfrm>
            <a:off x="34076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6" name="Content Placeholder 2">
            <a:extLst>
              <a:ext uri="{FF2B5EF4-FFF2-40B4-BE49-F238E27FC236}">
                <a16:creationId xmlns:a16="http://schemas.microsoft.com/office/drawing/2014/main" id="{7401885D-5D62-448F-BC24-63F385C48568}"/>
              </a:ext>
            </a:extLst>
          </p:cNvPr>
          <p:cNvSpPr>
            <a:spLocks noGrp="1"/>
          </p:cNvSpPr>
          <p:nvPr>
            <p:ph idx="20" hasCustomPrompt="1"/>
          </p:nvPr>
        </p:nvSpPr>
        <p:spPr>
          <a:xfrm>
            <a:off x="92369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7" name="Chart Placeholder 6">
            <a:extLst>
              <a:ext uri="{FF2B5EF4-FFF2-40B4-BE49-F238E27FC236}">
                <a16:creationId xmlns:a16="http://schemas.microsoft.com/office/drawing/2014/main" id="{7257D68F-E97D-4F92-A3D3-D1503CB5DE64}"/>
              </a:ext>
            </a:extLst>
          </p:cNvPr>
          <p:cNvSpPr>
            <a:spLocks noGrp="1"/>
          </p:cNvSpPr>
          <p:nvPr>
            <p:ph type="chart" sz="quarter" idx="21"/>
          </p:nvPr>
        </p:nvSpPr>
        <p:spPr>
          <a:xfrm>
            <a:off x="495299" y="2634810"/>
            <a:ext cx="2459038" cy="786384"/>
          </a:xfrm>
        </p:spPr>
        <p:txBody>
          <a:bodyPr/>
          <a:lstStyle>
            <a:lvl1pPr>
              <a:defRPr sz="1600"/>
            </a:lvl1pPr>
          </a:lstStyle>
          <a:p>
            <a:r>
              <a:rPr lang="en-US"/>
              <a:t>Click icon to add chart</a:t>
            </a:r>
            <a:endParaRPr lang="en-US" dirty="0"/>
          </a:p>
        </p:txBody>
      </p:sp>
      <p:sp>
        <p:nvSpPr>
          <p:cNvPr id="17" name="Chart Placeholder 6">
            <a:extLst>
              <a:ext uri="{FF2B5EF4-FFF2-40B4-BE49-F238E27FC236}">
                <a16:creationId xmlns:a16="http://schemas.microsoft.com/office/drawing/2014/main" id="{3B3B5C6B-85C1-4026-8D2C-B5C2CE44A5D5}"/>
              </a:ext>
            </a:extLst>
          </p:cNvPr>
          <p:cNvSpPr>
            <a:spLocks noGrp="1"/>
          </p:cNvSpPr>
          <p:nvPr>
            <p:ph type="chart" sz="quarter" idx="22"/>
          </p:nvPr>
        </p:nvSpPr>
        <p:spPr>
          <a:xfrm>
            <a:off x="3409341" y="2634810"/>
            <a:ext cx="2459038" cy="786384"/>
          </a:xfrm>
        </p:spPr>
        <p:txBody>
          <a:bodyPr/>
          <a:lstStyle>
            <a:lvl1pPr>
              <a:defRPr sz="1600"/>
            </a:lvl1pPr>
          </a:lstStyle>
          <a:p>
            <a:r>
              <a:rPr lang="en-US"/>
              <a:t>Click icon to add chart</a:t>
            </a:r>
            <a:endParaRPr lang="en-US" dirty="0"/>
          </a:p>
        </p:txBody>
      </p:sp>
      <p:sp>
        <p:nvSpPr>
          <p:cNvPr id="18" name="Chart Placeholder 6">
            <a:extLst>
              <a:ext uri="{FF2B5EF4-FFF2-40B4-BE49-F238E27FC236}">
                <a16:creationId xmlns:a16="http://schemas.microsoft.com/office/drawing/2014/main" id="{9950548D-185E-4E8F-ACC1-7147F8753B87}"/>
              </a:ext>
            </a:extLst>
          </p:cNvPr>
          <p:cNvSpPr>
            <a:spLocks noGrp="1"/>
          </p:cNvSpPr>
          <p:nvPr>
            <p:ph type="chart" sz="quarter" idx="23"/>
          </p:nvPr>
        </p:nvSpPr>
        <p:spPr>
          <a:xfrm>
            <a:off x="6323383" y="2634810"/>
            <a:ext cx="2459038" cy="786384"/>
          </a:xfrm>
        </p:spPr>
        <p:txBody>
          <a:bodyPr/>
          <a:lstStyle>
            <a:lvl1pPr>
              <a:defRPr sz="1600"/>
            </a:lvl1pPr>
          </a:lstStyle>
          <a:p>
            <a:r>
              <a:rPr lang="en-US"/>
              <a:t>Click icon to add chart</a:t>
            </a:r>
          </a:p>
        </p:txBody>
      </p:sp>
      <p:sp>
        <p:nvSpPr>
          <p:cNvPr id="19" name="Chart Placeholder 6">
            <a:extLst>
              <a:ext uri="{FF2B5EF4-FFF2-40B4-BE49-F238E27FC236}">
                <a16:creationId xmlns:a16="http://schemas.microsoft.com/office/drawing/2014/main" id="{E621986D-B207-419E-8DB3-B0A4BB23DA35}"/>
              </a:ext>
            </a:extLst>
          </p:cNvPr>
          <p:cNvSpPr>
            <a:spLocks noGrp="1"/>
          </p:cNvSpPr>
          <p:nvPr>
            <p:ph type="chart" sz="quarter" idx="24"/>
          </p:nvPr>
        </p:nvSpPr>
        <p:spPr>
          <a:xfrm>
            <a:off x="9237662" y="2634810"/>
            <a:ext cx="2459038" cy="786384"/>
          </a:xfrm>
        </p:spPr>
        <p:txBody>
          <a:bodyPr/>
          <a:lstStyle>
            <a:lvl1pPr>
              <a:defRPr sz="1600"/>
            </a:lvl1pPr>
          </a:lstStyle>
          <a:p>
            <a:r>
              <a:rPr lang="en-US"/>
              <a:t>Click icon to add chart</a:t>
            </a:r>
          </a:p>
        </p:txBody>
      </p:sp>
      <p:sp>
        <p:nvSpPr>
          <p:cNvPr id="20" name="Chart Placeholder 6">
            <a:extLst>
              <a:ext uri="{FF2B5EF4-FFF2-40B4-BE49-F238E27FC236}">
                <a16:creationId xmlns:a16="http://schemas.microsoft.com/office/drawing/2014/main" id="{4F23C499-BF0D-4A23-948D-7CF2255178FF}"/>
              </a:ext>
            </a:extLst>
          </p:cNvPr>
          <p:cNvSpPr>
            <a:spLocks noGrp="1"/>
          </p:cNvSpPr>
          <p:nvPr>
            <p:ph type="chart" sz="quarter" idx="25"/>
          </p:nvPr>
        </p:nvSpPr>
        <p:spPr>
          <a:xfrm>
            <a:off x="495299" y="3857516"/>
            <a:ext cx="2459038" cy="786384"/>
          </a:xfrm>
        </p:spPr>
        <p:txBody>
          <a:bodyPr/>
          <a:lstStyle>
            <a:lvl1pPr>
              <a:defRPr sz="1600"/>
            </a:lvl1pPr>
          </a:lstStyle>
          <a:p>
            <a:r>
              <a:rPr lang="en-US"/>
              <a:t>Click icon to add chart</a:t>
            </a:r>
          </a:p>
        </p:txBody>
      </p:sp>
      <p:sp>
        <p:nvSpPr>
          <p:cNvPr id="21" name="Chart Placeholder 6">
            <a:extLst>
              <a:ext uri="{FF2B5EF4-FFF2-40B4-BE49-F238E27FC236}">
                <a16:creationId xmlns:a16="http://schemas.microsoft.com/office/drawing/2014/main" id="{86A17512-7EDD-4F1A-A28C-60AEB3A2B060}"/>
              </a:ext>
            </a:extLst>
          </p:cNvPr>
          <p:cNvSpPr>
            <a:spLocks noGrp="1"/>
          </p:cNvSpPr>
          <p:nvPr>
            <p:ph type="chart" sz="quarter" idx="26"/>
          </p:nvPr>
        </p:nvSpPr>
        <p:spPr>
          <a:xfrm>
            <a:off x="3409341" y="3857516"/>
            <a:ext cx="2459038" cy="786384"/>
          </a:xfrm>
        </p:spPr>
        <p:txBody>
          <a:bodyPr/>
          <a:lstStyle>
            <a:lvl1pPr>
              <a:defRPr sz="1600"/>
            </a:lvl1pPr>
          </a:lstStyle>
          <a:p>
            <a:r>
              <a:rPr lang="en-US"/>
              <a:t>Click icon to add chart</a:t>
            </a:r>
          </a:p>
        </p:txBody>
      </p:sp>
      <p:sp>
        <p:nvSpPr>
          <p:cNvPr id="22" name="Chart Placeholder 6">
            <a:extLst>
              <a:ext uri="{FF2B5EF4-FFF2-40B4-BE49-F238E27FC236}">
                <a16:creationId xmlns:a16="http://schemas.microsoft.com/office/drawing/2014/main" id="{565C587C-501C-4648-B14F-7472AC051890}"/>
              </a:ext>
            </a:extLst>
          </p:cNvPr>
          <p:cNvSpPr>
            <a:spLocks noGrp="1"/>
          </p:cNvSpPr>
          <p:nvPr>
            <p:ph type="chart" sz="quarter" idx="27"/>
          </p:nvPr>
        </p:nvSpPr>
        <p:spPr>
          <a:xfrm>
            <a:off x="6323383" y="3857516"/>
            <a:ext cx="2459038" cy="786384"/>
          </a:xfrm>
        </p:spPr>
        <p:txBody>
          <a:bodyPr/>
          <a:lstStyle>
            <a:lvl1pPr>
              <a:defRPr sz="1600"/>
            </a:lvl1pPr>
          </a:lstStyle>
          <a:p>
            <a:r>
              <a:rPr lang="en-US"/>
              <a:t>Click icon to add chart</a:t>
            </a:r>
          </a:p>
        </p:txBody>
      </p:sp>
      <p:sp>
        <p:nvSpPr>
          <p:cNvPr id="23" name="Chart Placeholder 6">
            <a:extLst>
              <a:ext uri="{FF2B5EF4-FFF2-40B4-BE49-F238E27FC236}">
                <a16:creationId xmlns:a16="http://schemas.microsoft.com/office/drawing/2014/main" id="{1EA84FC4-84EB-4A41-846C-1EEBF8A54C82}"/>
              </a:ext>
            </a:extLst>
          </p:cNvPr>
          <p:cNvSpPr>
            <a:spLocks noGrp="1"/>
          </p:cNvSpPr>
          <p:nvPr>
            <p:ph type="chart" sz="quarter" idx="28"/>
          </p:nvPr>
        </p:nvSpPr>
        <p:spPr>
          <a:xfrm>
            <a:off x="9237662" y="3857516"/>
            <a:ext cx="2459038" cy="786384"/>
          </a:xfrm>
        </p:spPr>
        <p:txBody>
          <a:bodyPr/>
          <a:lstStyle>
            <a:lvl1pPr>
              <a:defRPr sz="1600"/>
            </a:lvl1pPr>
          </a:lstStyle>
          <a:p>
            <a:r>
              <a:rPr lang="en-US"/>
              <a:t>Click icon to add chart</a:t>
            </a:r>
          </a:p>
        </p:txBody>
      </p:sp>
    </p:spTree>
    <p:extLst>
      <p:ext uri="{BB962C8B-B14F-4D97-AF65-F5344CB8AC3E}">
        <p14:creationId xmlns:p14="http://schemas.microsoft.com/office/powerpoint/2010/main" val="1816019113"/>
      </p:ext>
    </p:extLst>
  </p:cSld>
  <p:clrMapOvr>
    <a:masterClrMapping/>
  </p:clrMapOvr>
  <p:extLst mod="1">
    <p:ext uri="{DCECCB84-F9BA-43D5-87BE-67443E8EF086}">
      <p15:sldGuideLst xmlns:p15="http://schemas.microsoft.com/office/powerpoint/2012/main">
        <p15:guide id="1" pos="3840">
          <p15:clr>
            <a:srgbClr val="FBAE40"/>
          </p15:clr>
        </p15:guide>
        <p15:guide id="2" pos="3696">
          <p15:clr>
            <a:srgbClr val="FBAE40"/>
          </p15:clr>
        </p15:guide>
        <p15:guide id="3" pos="398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827C14D-9EED-4F3B-9141-0F2882919726}"/>
              </a:ext>
            </a:extLst>
          </p:cNvPr>
          <p:cNvSpPr>
            <a:spLocks noGrp="1"/>
          </p:cNvSpPr>
          <p:nvPr>
            <p:ph type="ftr" sz="quarter" idx="11"/>
          </p:nvPr>
        </p:nvSpPr>
        <p:spPr/>
        <p:txBody>
          <a:bodyPr/>
          <a:lstStyle/>
          <a:p>
            <a:r>
              <a:rPr lang="en-US"/>
              <a:t>Footer, Arial Bold 10pt</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a:p>
        </p:txBody>
      </p:sp>
    </p:spTree>
    <p:extLst>
      <p:ext uri="{BB962C8B-B14F-4D97-AF65-F5344CB8AC3E}">
        <p14:creationId xmlns:p14="http://schemas.microsoft.com/office/powerpoint/2010/main" val="991721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w/o Takeawa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9AAC5D-D7D8-42DB-BA4B-6CDFC5FAF0A6}"/>
              </a:ext>
            </a:extLst>
          </p:cNvPr>
          <p:cNvSpPr>
            <a:spLocks noGrp="1"/>
          </p:cNvSpPr>
          <p:nvPr>
            <p:ph type="ftr" sz="quarter" idx="11"/>
          </p:nvPr>
        </p:nvSpPr>
        <p:spPr/>
        <p:txBody>
          <a:bodyPr/>
          <a:lstStyle/>
          <a:p>
            <a:r>
              <a:rPr lang="en-US"/>
              <a:t>Footer, Arial Bold 10pt</a:t>
            </a:r>
          </a:p>
        </p:txBody>
      </p:sp>
      <p:sp>
        <p:nvSpPr>
          <p:cNvPr id="4" name="Slide Number Placeholder 3">
            <a:extLst>
              <a:ext uri="{FF2B5EF4-FFF2-40B4-BE49-F238E27FC236}">
                <a16:creationId xmlns:a16="http://schemas.microsoft.com/office/drawing/2014/main" id="{C0C549D9-CB0B-4053-B4B8-18A9A6E347D0}"/>
              </a:ext>
            </a:extLst>
          </p:cNvPr>
          <p:cNvSpPr>
            <a:spLocks noGrp="1"/>
          </p:cNvSpPr>
          <p:nvPr>
            <p:ph type="sldNum" sz="quarter" idx="12"/>
          </p:nvPr>
        </p:nvSpPr>
        <p:spPr/>
        <p:txBody>
          <a:bodyPr/>
          <a:lstStyle/>
          <a:p>
            <a:fld id="{7B94EC18-1D2B-4535-B738-0E53AFE26620}" type="slidenum">
              <a:rPr lang="en-US" smtClean="0"/>
              <a:t>‹#›</a:t>
            </a:fld>
            <a:endParaRPr lang="en-US"/>
          </a:p>
        </p:txBody>
      </p:sp>
    </p:spTree>
    <p:extLst>
      <p:ext uri="{BB962C8B-B14F-4D97-AF65-F5344CB8AC3E}">
        <p14:creationId xmlns:p14="http://schemas.microsoft.com/office/powerpoint/2010/main" val="5170892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END OF THE TEMPLATE">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03B52-DBF5-48FD-AB36-B36970177F1B}"/>
              </a:ext>
            </a:extLst>
          </p:cNvPr>
          <p:cNvSpPr txBox="1"/>
          <p:nvPr userDrawn="1"/>
        </p:nvSpPr>
        <p:spPr>
          <a:xfrm>
            <a:off x="4516170" y="2978965"/>
            <a:ext cx="3159659" cy="914400"/>
          </a:xfrm>
          <a:prstGeom prst="rect">
            <a:avLst/>
          </a:prstGeom>
          <a:noFill/>
        </p:spPr>
        <p:txBody>
          <a:bodyPr wrap="none" lIns="0" tIns="0" rIns="0" bIns="0" rtlCol="0" anchor="ctr">
            <a:noAutofit/>
          </a:bodyPr>
          <a:lstStyle/>
          <a:p>
            <a:pPr algn="ctr"/>
            <a:r>
              <a:rPr lang="en-US" sz="6600" b="1" dirty="0">
                <a:solidFill>
                  <a:schemeClr val="bg1"/>
                </a:solidFill>
                <a:latin typeface="+mj-lt"/>
              </a:rPr>
              <a:t>END OF THE TEMPLATE</a:t>
            </a:r>
          </a:p>
        </p:txBody>
      </p:sp>
    </p:spTree>
    <p:extLst>
      <p:ext uri="{BB962C8B-B14F-4D97-AF65-F5344CB8AC3E}">
        <p14:creationId xmlns:p14="http://schemas.microsoft.com/office/powerpoint/2010/main" val="307476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Icon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3429001"/>
            <a:ext cx="8382000" cy="1447799"/>
          </a:xfrm>
        </p:spPr>
        <p:txBody>
          <a:bodyPr tIns="0" anchor="t"/>
          <a:lstStyle>
            <a:lvl1pPr>
              <a:lnSpc>
                <a:spcPct val="80000"/>
              </a:lnSpc>
              <a:defRPr sz="4400" b="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4876800"/>
            <a:ext cx="8382000" cy="1485901"/>
          </a:xfrm>
        </p:spPr>
        <p:txBody>
          <a:bodyPr tIns="18288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dirty="0"/>
          </a:p>
        </p:txBody>
      </p:sp>
      <p:pic>
        <p:nvPicPr>
          <p:cNvPr id="8" name="Graphic 7">
            <a:extLst>
              <a:ext uri="{FF2B5EF4-FFF2-40B4-BE49-F238E27FC236}">
                <a16:creationId xmlns:a16="http://schemas.microsoft.com/office/drawing/2014/main" id="{CAB2A323-0749-4F5A-9A71-D373C17ED9C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2748077704"/>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559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Only - Bottom 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412912" y="6407156"/>
            <a:ext cx="1092735" cy="228599"/>
          </a:xfrm>
          <a:prstGeom prst="rect">
            <a:avLst/>
          </a:prstGeom>
        </p:spPr>
        <p:txBody>
          <a:bodyPr/>
          <a:lstStyle/>
          <a:p>
            <a:pPr defTabSz="867966">
              <a:defRPr/>
            </a:pPr>
            <a:fld id="{DC291B6F-AB26-9D4E-B77D-FFFEB64A2199}" type="datetimeFigureOut">
              <a:rPr lang="en-US" sz="1709" smtClean="0">
                <a:solidFill>
                  <a:srgbClr val="000000"/>
                </a:solidFill>
              </a:rPr>
              <a:pPr defTabSz="867966">
                <a:defRPr/>
              </a:pPr>
              <a:t>5/14/2020</a:t>
            </a:fld>
            <a:endParaRPr lang="en-US" sz="1709" dirty="0">
              <a:solidFill>
                <a:srgbClr val="000000"/>
              </a:solidFill>
            </a:endParaRPr>
          </a:p>
        </p:txBody>
      </p:sp>
      <p:sp>
        <p:nvSpPr>
          <p:cNvPr id="4" name="Footer Placeholder 3"/>
          <p:cNvSpPr>
            <a:spLocks noGrp="1"/>
          </p:cNvSpPr>
          <p:nvPr>
            <p:ph type="ftr" sz="quarter" idx="11"/>
            <p:custDataLst>
              <p:tags r:id="rId1"/>
            </p:custDataLst>
          </p:nvPr>
        </p:nvSpPr>
        <p:spPr>
          <a:xfrm>
            <a:off x="1" y="6397907"/>
            <a:ext cx="12192000" cy="237844"/>
          </a:xfrm>
          <a:prstGeom prst="rect">
            <a:avLst/>
          </a:prstGeom>
        </p:spPr>
        <p:txBody>
          <a:bodyPr/>
          <a:lstStyle>
            <a:lvl1pPr>
              <a:defRPr lang="en-US" sz="499" b="0" i="0" u="none" dirty="0">
                <a:solidFill>
                  <a:srgbClr val="7F7F7F"/>
                </a:solidFill>
                <a:latin typeface="Arial" panose="020B0604020202020204" pitchFamily="34" charset="0"/>
              </a:defRPr>
            </a:lvl1pPr>
          </a:lstStyle>
          <a:p>
            <a:pPr defTabSz="867966">
              <a:defRPr/>
            </a:pPr>
            <a:r>
              <a:rPr lang="en-US"/>
              <a:t>Honeywell Internal</a:t>
            </a:r>
          </a:p>
        </p:txBody>
      </p:sp>
      <p:sp>
        <p:nvSpPr>
          <p:cNvPr id="5" name="Slide Number Placeholder 4"/>
          <p:cNvSpPr>
            <a:spLocks noGrp="1"/>
          </p:cNvSpPr>
          <p:nvPr>
            <p:ph type="sldNum" sz="quarter" idx="12"/>
          </p:nvPr>
        </p:nvSpPr>
        <p:spPr/>
        <p:txBody>
          <a:bodyPr/>
          <a:lstStyle/>
          <a:p>
            <a:pPr defTabSz="867966">
              <a:defRPr/>
            </a:pPr>
            <a:fld id="{3D20DFA8-C5FE-DB44-9BF9-1274EAD5637C}" type="slidenum">
              <a:rPr lang="en-US" smtClean="0">
                <a:solidFill>
                  <a:srgbClr val="FFFFFF"/>
                </a:solidFill>
              </a:rPr>
              <a:pPr defTabSz="867966">
                <a:defRPr/>
              </a:pPr>
              <a:t>‹#›</a:t>
            </a:fld>
            <a:endParaRPr lang="en-US" dirty="0">
              <a:solidFill>
                <a:srgbClr val="FFFFFF"/>
              </a:solidFill>
            </a:endParaRPr>
          </a:p>
        </p:txBody>
      </p:sp>
      <p:sp>
        <p:nvSpPr>
          <p:cNvPr id="6" name="TextBox 5"/>
          <p:cNvSpPr txBox="1"/>
          <p:nvPr userDrawn="1"/>
        </p:nvSpPr>
        <p:spPr>
          <a:xfrm flipH="1">
            <a:off x="12460816" y="3"/>
            <a:ext cx="1960687" cy="263021"/>
          </a:xfrm>
          <a:prstGeom prst="rect">
            <a:avLst/>
          </a:prstGeom>
          <a:noFill/>
        </p:spPr>
        <p:txBody>
          <a:bodyPr wrap="square" lIns="0" tIns="0" rIns="0" bIns="0" rtlCol="0">
            <a:spAutoFit/>
          </a:bodyPr>
          <a:lstStyle/>
          <a:p>
            <a:pPr marL="0" marR="0" lvl="0" indent="0" algn="l" defTabSz="867966" rtl="0" eaLnBrk="1" fontAlgn="auto" latinLnBrk="0" hangingPunct="1">
              <a:lnSpc>
                <a:spcPct val="100000"/>
              </a:lnSpc>
              <a:spcBef>
                <a:spcPts val="427"/>
              </a:spcBef>
              <a:spcAft>
                <a:spcPts val="0"/>
              </a:spcAft>
              <a:buClrTx/>
              <a:buSzTx/>
              <a:buFontTx/>
              <a:buNone/>
              <a:tabLst/>
              <a:defRPr/>
            </a:pPr>
            <a:r>
              <a:rPr kumimoji="0" lang="en-US" sz="1709" b="0" i="1" u="none" strike="noStrike" kern="1200" cap="none" spc="0" normalizeH="0" baseline="0" noProof="0" dirty="0">
                <a:ln>
                  <a:noFill/>
                </a:ln>
                <a:solidFill>
                  <a:srgbClr val="FFFFFF">
                    <a:lumMod val="75000"/>
                  </a:srgbClr>
                </a:solidFill>
                <a:effectLst/>
                <a:uLnTx/>
                <a:uFillTx/>
                <a:latin typeface="Arial"/>
                <a:ea typeface="+mn-ea"/>
                <a:cs typeface="+mn-cs"/>
              </a:rPr>
              <a:t>Title Only</a:t>
            </a:r>
          </a:p>
        </p:txBody>
      </p:sp>
      <p:sp>
        <p:nvSpPr>
          <p:cNvPr id="7" name="Rectangle 6">
            <a:extLst>
              <a:ext uri="{FF2B5EF4-FFF2-40B4-BE49-F238E27FC236}">
                <a16:creationId xmlns:a16="http://schemas.microsoft.com/office/drawing/2014/main" id="{4DE27E4E-78FD-4C6D-82A5-807B42704FC5}"/>
              </a:ext>
            </a:extLst>
          </p:cNvPr>
          <p:cNvSpPr/>
          <p:nvPr userDrawn="1"/>
        </p:nvSpPr>
        <p:spPr>
          <a:xfrm>
            <a:off x="10480231" y="6162042"/>
            <a:ext cx="1711771" cy="722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67966" rtl="0" eaLnBrk="1" fontAlgn="auto" latinLnBrk="0" hangingPunct="1">
              <a:lnSpc>
                <a:spcPct val="100000"/>
              </a:lnSpc>
              <a:spcBef>
                <a:spcPts val="0"/>
              </a:spcBef>
              <a:spcAft>
                <a:spcPts val="0"/>
              </a:spcAft>
              <a:buClrTx/>
              <a:buSzTx/>
              <a:buFontTx/>
              <a:buNone/>
              <a:tabLst/>
              <a:defRPr/>
            </a:pPr>
            <a:endParaRPr kumimoji="0" lang="th-TH" sz="1709" b="0" i="0" u="none" strike="noStrike" kern="1200" cap="none" spc="0" normalizeH="0" baseline="0" noProof="0">
              <a:ln>
                <a:noFill/>
              </a:ln>
              <a:solidFill>
                <a:srgbClr val="FFFFFF"/>
              </a:solidFill>
              <a:effectLst/>
              <a:uLnTx/>
              <a:uFillTx/>
              <a:latin typeface="Arial"/>
              <a:ea typeface="+mn-ea"/>
              <a:cs typeface="Cordia New" panose="020B0304020202020204" pitchFamily="34" charset="-34"/>
            </a:endParaRPr>
          </a:p>
        </p:txBody>
      </p:sp>
      <p:sp>
        <p:nvSpPr>
          <p:cNvPr id="8" name="Rectangle 23">
            <a:extLst>
              <a:ext uri="{FF2B5EF4-FFF2-40B4-BE49-F238E27FC236}">
                <a16:creationId xmlns:a16="http://schemas.microsoft.com/office/drawing/2014/main" id="{14C84DEE-7E8D-451E-A630-066BF79377DB}"/>
              </a:ext>
            </a:extLst>
          </p:cNvPr>
          <p:cNvSpPr>
            <a:spLocks noChangeArrowheads="1"/>
          </p:cNvSpPr>
          <p:nvPr userDrawn="1"/>
        </p:nvSpPr>
        <p:spPr bwMode="auto">
          <a:xfrm>
            <a:off x="4344088" y="6162041"/>
            <a:ext cx="2132315" cy="169149"/>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867966" rtl="0" eaLnBrk="1" fontAlgn="auto" latinLnBrk="0" hangingPunct="1">
              <a:lnSpc>
                <a:spcPct val="100000"/>
              </a:lnSpc>
              <a:spcBef>
                <a:spcPts val="0"/>
              </a:spcBef>
              <a:spcAft>
                <a:spcPts val="0"/>
              </a:spcAft>
              <a:buClrTx/>
              <a:buSzTx/>
              <a:buFontTx/>
              <a:buNone/>
              <a:tabLst/>
              <a:defRPr/>
            </a:pPr>
            <a:r>
              <a:rPr kumimoji="0" lang="en-US" altLang="en-US" sz="49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Honeywell © 2018 by Honeywell International Inc. All rights reserved.</a:t>
            </a:r>
          </a:p>
        </p:txBody>
      </p:sp>
      <p:sp>
        <p:nvSpPr>
          <p:cNvPr id="9" name="Round Single Corner Rectangle 11">
            <a:extLst>
              <a:ext uri="{FF2B5EF4-FFF2-40B4-BE49-F238E27FC236}">
                <a16:creationId xmlns:a16="http://schemas.microsoft.com/office/drawing/2014/main" id="{5BD800BB-A855-43B9-A20D-D77A396945C0}"/>
              </a:ext>
            </a:extLst>
          </p:cNvPr>
          <p:cNvSpPr/>
          <p:nvPr userDrawn="1"/>
        </p:nvSpPr>
        <p:spPr>
          <a:xfrm>
            <a:off x="1" y="6353179"/>
            <a:ext cx="11587005" cy="504825"/>
          </a:xfrm>
          <a:prstGeom prst="round1Rect">
            <a:avLst>
              <a:gd name="adj" fmla="val 50000"/>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67966"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dirty="0">
              <a:ln>
                <a:noFill/>
              </a:ln>
              <a:solidFill>
                <a:srgbClr val="E1261C"/>
              </a:solidFill>
              <a:effectLst/>
              <a:uLnTx/>
              <a:uFillTx/>
              <a:latin typeface="Arial"/>
              <a:ea typeface="+mn-ea"/>
              <a:cs typeface="+mn-cs"/>
            </a:endParaRPr>
          </a:p>
        </p:txBody>
      </p:sp>
      <p:sp>
        <p:nvSpPr>
          <p:cNvPr id="10" name="Text Placeholder 9">
            <a:extLst>
              <a:ext uri="{FF2B5EF4-FFF2-40B4-BE49-F238E27FC236}">
                <a16:creationId xmlns:a16="http://schemas.microsoft.com/office/drawing/2014/main" id="{3E41CD44-2E52-4723-ABDE-2B0647F76DD4}"/>
              </a:ext>
            </a:extLst>
          </p:cNvPr>
          <p:cNvSpPr>
            <a:spLocks noGrp="1"/>
          </p:cNvSpPr>
          <p:nvPr>
            <p:ph type="body" sz="quarter" idx="15"/>
          </p:nvPr>
        </p:nvSpPr>
        <p:spPr>
          <a:xfrm>
            <a:off x="315466" y="6382512"/>
            <a:ext cx="11066699" cy="457200"/>
          </a:xfrm>
          <a:prstGeom prst="rect">
            <a:avLst/>
          </a:prstGeom>
        </p:spPr>
        <p:txBody>
          <a:bodyPr anchor="ctr"/>
          <a:lstStyle>
            <a:lvl1pPr marL="0" indent="0" algn="r">
              <a:buNone/>
              <a:defRPr sz="1709" b="1">
                <a:solidFill>
                  <a:schemeClr val="bg1"/>
                </a:solidFill>
              </a:defRPr>
            </a:lvl1pPr>
          </a:lstStyle>
          <a:p>
            <a:pPr lvl="0"/>
            <a:r>
              <a:rPr lang="en-US"/>
              <a:t>Click to edit Master text styles</a:t>
            </a:r>
          </a:p>
        </p:txBody>
      </p:sp>
      <p:sp>
        <p:nvSpPr>
          <p:cNvPr id="11" name="Title 7">
            <a:extLst>
              <a:ext uri="{FF2B5EF4-FFF2-40B4-BE49-F238E27FC236}">
                <a16:creationId xmlns:a16="http://schemas.microsoft.com/office/drawing/2014/main" id="{2307153F-0754-4866-9C0A-71030BD2A488}"/>
              </a:ext>
            </a:extLst>
          </p:cNvPr>
          <p:cNvSpPr>
            <a:spLocks noGrp="1"/>
          </p:cNvSpPr>
          <p:nvPr>
            <p:ph type="title"/>
          </p:nvPr>
        </p:nvSpPr>
        <p:spPr>
          <a:xfrm>
            <a:off x="411794" y="1295352"/>
            <a:ext cx="11368413" cy="517435"/>
          </a:xfrm>
        </p:spPr>
        <p:txBody>
          <a:bodyPr/>
          <a:lstStyle>
            <a:lvl1pPr algn="ctr">
              <a:defRPr sz="1993" cap="all" spc="214" baseline="0">
                <a:latin typeface="Arial Black" panose="020B0A040201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61508DC6-A6B8-432E-804E-3A5B66D87158}"/>
              </a:ext>
            </a:extLst>
          </p:cNvPr>
          <p:cNvCxnSpPr>
            <a:cxnSpLocks/>
          </p:cNvCxnSpPr>
          <p:nvPr userDrawn="1"/>
        </p:nvCxnSpPr>
        <p:spPr>
          <a:xfrm>
            <a:off x="5599343" y="1130395"/>
            <a:ext cx="993319" cy="0"/>
          </a:xfrm>
          <a:prstGeom prst="line">
            <a:avLst/>
          </a:prstGeom>
          <a:ln w="1270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EC6A947-A895-4C9F-95FE-136CF371B9B3}"/>
              </a:ext>
            </a:extLst>
          </p:cNvPr>
          <p:cNvCxnSpPr>
            <a:cxnSpLocks/>
          </p:cNvCxnSpPr>
          <p:nvPr userDrawn="1"/>
        </p:nvCxnSpPr>
        <p:spPr>
          <a:xfrm>
            <a:off x="5599343" y="1812783"/>
            <a:ext cx="993319" cy="0"/>
          </a:xfrm>
          <a:prstGeom prst="line">
            <a:avLst/>
          </a:prstGeom>
          <a:ln w="1270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00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large Ic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D9F8-D2F8-412B-8467-F3A1A6B4A5F0}"/>
              </a:ext>
            </a:extLst>
          </p:cNvPr>
          <p:cNvSpPr>
            <a:spLocks noGrp="1"/>
          </p:cNvSpPr>
          <p:nvPr>
            <p:ph type="title"/>
          </p:nvPr>
        </p:nvSpPr>
        <p:spPr>
          <a:xfrm>
            <a:off x="495300" y="1409699"/>
            <a:ext cx="5600700" cy="2019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64BA69-0C36-44D3-95D1-C8122369423E}"/>
              </a:ext>
            </a:extLst>
          </p:cNvPr>
          <p:cNvSpPr>
            <a:spLocks noGrp="1"/>
          </p:cNvSpPr>
          <p:nvPr>
            <p:ph type="body" idx="1"/>
          </p:nvPr>
        </p:nvSpPr>
        <p:spPr>
          <a:xfrm>
            <a:off x="495300" y="3848101"/>
            <a:ext cx="5600700" cy="2019300"/>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7C9446BA-0FD3-4FFF-B220-7298D3F88A4C}"/>
              </a:ext>
            </a:extLst>
          </p:cNvPr>
          <p:cNvSpPr>
            <a:spLocks noGrp="1"/>
          </p:cNvSpPr>
          <p:nvPr>
            <p:ph type="sldNum" sz="quarter" idx="12"/>
          </p:nvPr>
        </p:nvSpPr>
        <p:spPr/>
        <p:txBody>
          <a:bodyPr/>
          <a:lstStyle>
            <a:lvl1pPr>
              <a:defRPr>
                <a:solidFill>
                  <a:schemeClr val="tx1"/>
                </a:solidFill>
              </a:defRPr>
            </a:lvl1pPr>
          </a:lstStyle>
          <a:p>
            <a:fld id="{7B94EC18-1D2B-4535-B738-0E53AFE26620}" type="slidenum">
              <a:rPr lang="en-US" smtClean="0"/>
              <a:pPr/>
              <a:t>‹#›</a:t>
            </a:fld>
            <a:endParaRPr lang="en-US" dirty="0"/>
          </a:p>
        </p:txBody>
      </p:sp>
      <p:pic>
        <p:nvPicPr>
          <p:cNvPr id="7" name="Graphic 6">
            <a:extLst>
              <a:ext uri="{FF2B5EF4-FFF2-40B4-BE49-F238E27FC236}">
                <a16:creationId xmlns:a16="http://schemas.microsoft.com/office/drawing/2014/main"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33970266"/>
      </p:ext>
    </p:extLst>
  </p:cSld>
  <p:clrMapOvr>
    <a:masterClrMapping/>
  </p:clrMapOvr>
  <p:extLst>
    <p:ext uri="{DCECCB84-F9BA-43D5-87BE-67443E8EF086}">
      <p15:sldGuideLst xmlns:p15="http://schemas.microsoft.com/office/powerpoint/2012/main">
        <p15:guide id="1" orient="horz" pos="3072">
          <p15:clr>
            <a:srgbClr val="FBAE40"/>
          </p15:clr>
        </p15:guide>
        <p15:guide id="2" pos="55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theme" Target="../theme/theme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431E2-DC1C-4926-9681-B5EB493CA4A1}"/>
              </a:ext>
            </a:extLst>
          </p:cNvPr>
          <p:cNvSpPr>
            <a:spLocks noGrp="1"/>
          </p:cNvSpPr>
          <p:nvPr>
            <p:ph type="title"/>
          </p:nvPr>
        </p:nvSpPr>
        <p:spPr>
          <a:xfrm>
            <a:off x="495299" y="495300"/>
            <a:ext cx="11201401" cy="4191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3AB30FB-4B8F-4B77-AC4C-E2E31B21423D}"/>
              </a:ext>
            </a:extLst>
          </p:cNvPr>
          <p:cNvSpPr>
            <a:spLocks noGrp="1"/>
          </p:cNvSpPr>
          <p:nvPr>
            <p:ph type="body" idx="1"/>
          </p:nvPr>
        </p:nvSpPr>
        <p:spPr>
          <a:xfrm>
            <a:off x="495299" y="1409700"/>
            <a:ext cx="11201401" cy="445770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C9C61BD-1A56-4C96-8300-B2F24AEB8A0E}"/>
              </a:ext>
            </a:extLst>
          </p:cNvPr>
          <p:cNvSpPr>
            <a:spLocks noGrp="1"/>
          </p:cNvSpPr>
          <p:nvPr>
            <p:ph type="ftr" sz="quarter" idx="3"/>
          </p:nvPr>
        </p:nvSpPr>
        <p:spPr>
          <a:xfrm>
            <a:off x="495299" y="6480164"/>
            <a:ext cx="5600702" cy="237617"/>
          </a:xfrm>
          <a:prstGeom prst="rect">
            <a:avLst/>
          </a:prstGeom>
        </p:spPr>
        <p:txBody>
          <a:bodyPr vert="horz" lIns="0" tIns="0" rIns="0" bIns="0" rtlCol="0" anchor="b">
            <a:noAutofit/>
          </a:bodyPr>
          <a:lstStyle>
            <a:lvl1pPr algn="l">
              <a:defRPr sz="1000" b="1">
                <a:solidFill>
                  <a:schemeClr val="accent3"/>
                </a:solidFill>
              </a:defRPr>
            </a:lvl1pPr>
          </a:lstStyle>
          <a:p>
            <a:r>
              <a:rPr lang="en-US" dirty="0"/>
              <a:t>Honeywell Internal</a:t>
            </a:r>
          </a:p>
        </p:txBody>
      </p:sp>
      <p:sp>
        <p:nvSpPr>
          <p:cNvPr id="6" name="Slide Number Placeholder 5">
            <a:extLst>
              <a:ext uri="{FF2B5EF4-FFF2-40B4-BE49-F238E27FC236}">
                <a16:creationId xmlns:a16="http://schemas.microsoft.com/office/drawing/2014/main" id="{7B471868-C853-40C5-8660-D23F908B5BC5}"/>
              </a:ext>
            </a:extLst>
          </p:cNvPr>
          <p:cNvSpPr>
            <a:spLocks noGrp="1"/>
          </p:cNvSpPr>
          <p:nvPr>
            <p:ph type="sldNum" sz="quarter" idx="4"/>
          </p:nvPr>
        </p:nvSpPr>
        <p:spPr>
          <a:xfrm>
            <a:off x="11199755" y="6480164"/>
            <a:ext cx="496945" cy="237617"/>
          </a:xfrm>
          <a:prstGeom prst="rect">
            <a:avLst/>
          </a:prstGeom>
        </p:spPr>
        <p:txBody>
          <a:bodyPr vert="horz" lIns="0" tIns="0" rIns="0" bIns="0" rtlCol="0" anchor="b">
            <a:noAutofit/>
          </a:bodyPr>
          <a:lstStyle>
            <a:lvl1pPr algn="r">
              <a:defRPr sz="1000" b="1">
                <a:solidFill>
                  <a:schemeClr val="accent3"/>
                </a:solidFill>
              </a:defRPr>
            </a:lvl1pPr>
          </a:lstStyle>
          <a:p>
            <a:fld id="{7B94EC18-1D2B-4535-B738-0E53AFE26620}" type="slidenum">
              <a:rPr lang="en-US" smtClean="0"/>
              <a:pPr/>
              <a:t>‹#›</a:t>
            </a:fld>
            <a:endParaRPr lang="en-US" dirty="0"/>
          </a:p>
        </p:txBody>
      </p:sp>
      <p:sp>
        <p:nvSpPr>
          <p:cNvPr id="36" name="Rectangle 23">
            <a:extLst>
              <a:ext uri="{FF2B5EF4-FFF2-40B4-BE49-F238E27FC236}">
                <a16:creationId xmlns:a16="http://schemas.microsoft.com/office/drawing/2014/main" id="{D7686E33-694A-4833-A47B-FAB757D25342}"/>
              </a:ext>
            </a:extLst>
          </p:cNvPr>
          <p:cNvSpPr>
            <a:spLocks noChangeArrowheads="1"/>
          </p:cNvSpPr>
          <p:nvPr userDrawn="1"/>
        </p:nvSpPr>
        <p:spPr bwMode="auto">
          <a:xfrm>
            <a:off x="6594837" y="6478016"/>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solidFill>
                  <a:schemeClr val="accent3"/>
                </a:solidFill>
                <a:latin typeface="+mn-lt"/>
                <a:cs typeface="Arial" panose="020B0604020202020204" pitchFamily="34" charset="0"/>
              </a:rPr>
              <a:t>Honeywell Confidential - ©2019 by Honeywell International Inc. All rights reserved.</a:t>
            </a:r>
          </a:p>
        </p:txBody>
      </p:sp>
    </p:spTree>
    <p:extLst>
      <p:ext uri="{BB962C8B-B14F-4D97-AF65-F5344CB8AC3E}">
        <p14:creationId xmlns:p14="http://schemas.microsoft.com/office/powerpoint/2010/main" val="196146467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5" r:id="rId3"/>
    <p:sldLayoutId id="2147483679" r:id="rId4"/>
    <p:sldLayoutId id="2147483651" r:id="rId5"/>
    <p:sldLayoutId id="2147483666" r:id="rId6"/>
    <p:sldLayoutId id="2147483667" r:id="rId7"/>
    <p:sldLayoutId id="2147483673" r:id="rId8"/>
    <p:sldLayoutId id="2147483674" r:id="rId9"/>
    <p:sldLayoutId id="2147483678" r:id="rId10"/>
    <p:sldLayoutId id="2147483665" r:id="rId11"/>
    <p:sldLayoutId id="2147483657" r:id="rId12"/>
    <p:sldLayoutId id="2147483670" r:id="rId13"/>
    <p:sldLayoutId id="2147483650" r:id="rId14"/>
    <p:sldLayoutId id="2147483656" r:id="rId15"/>
    <p:sldLayoutId id="2147483664" r:id="rId16"/>
    <p:sldLayoutId id="2147483661" r:id="rId17"/>
    <p:sldLayoutId id="2147483658" r:id="rId18"/>
    <p:sldLayoutId id="2147483662" r:id="rId19"/>
    <p:sldLayoutId id="2147483659" r:id="rId20"/>
    <p:sldLayoutId id="2147483663" r:id="rId21"/>
    <p:sldLayoutId id="2147483660" r:id="rId22"/>
    <p:sldLayoutId id="2147483681" r:id="rId23"/>
    <p:sldLayoutId id="2147483654" r:id="rId24"/>
    <p:sldLayoutId id="2147483655"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672" r:id="rId38"/>
    <p:sldLayoutId id="2147483707" r:id="rId39"/>
    <p:sldLayoutId id="2147483710" r:id="rId40"/>
    <p:sldLayoutId id="2147483711" r:id="rId41"/>
  </p:sldLayoutIdLst>
  <p:hf hdr="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DE53C"/>
          </p15:clr>
        </p15:guide>
        <p15:guide id="2" pos="3840" userDrawn="1">
          <p15:clr>
            <a:srgbClr val="9FCC3B"/>
          </p15:clr>
        </p15:guide>
        <p15:guide id="3" orient="horz" pos="312" userDrawn="1">
          <p15:clr>
            <a:srgbClr val="9FCC3B"/>
          </p15:clr>
        </p15:guide>
        <p15:guide id="4" orient="horz" pos="4008" userDrawn="1">
          <p15:clr>
            <a:srgbClr val="FDE53C"/>
          </p15:clr>
        </p15:guide>
        <p15:guide id="6" pos="7368" userDrawn="1">
          <p15:clr>
            <a:srgbClr val="9FCC3B"/>
          </p15:clr>
        </p15:guide>
        <p15:guide id="7" orient="horz" pos="3696" userDrawn="1">
          <p15:clr>
            <a:srgbClr val="9FCC3B"/>
          </p15:clr>
        </p15:guide>
        <p15:guide id="9" orient="horz" pos="576" userDrawn="1">
          <p15:clr>
            <a:srgbClr val="9FCC3B"/>
          </p15:clr>
        </p15:guide>
        <p15:guide id="10" orient="horz" pos="888" userDrawn="1">
          <p15:clr>
            <a:srgbClr val="9FCC3B"/>
          </p15:clr>
        </p15:guide>
        <p15:guide id="11" orient="horz" pos="2304" userDrawn="1">
          <p15:clr>
            <a:srgbClr val="9FCC3B"/>
          </p15:clr>
        </p15:guide>
        <p15:guide id="12" userDrawn="1">
          <p15:clr>
            <a:srgbClr val="000000"/>
          </p15:clr>
        </p15:guide>
        <p15:guide id="13" pos="7680" userDrawn="1">
          <p15:clr>
            <a:srgbClr val="000000"/>
          </p15:clr>
        </p15:guide>
        <p15:guide id="14" orient="horz" userDrawn="1">
          <p15:clr>
            <a:srgbClr val="000000"/>
          </p15:clr>
        </p15:guide>
        <p15:guide id="15" orient="horz" pos="4320" userDrawn="1">
          <p15:clr>
            <a:srgbClr val="000000"/>
          </p15:clr>
        </p15:guide>
        <p15:guide id="16" pos="31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431E2-DC1C-4926-9681-B5EB493CA4A1}"/>
              </a:ext>
            </a:extLst>
          </p:cNvPr>
          <p:cNvSpPr>
            <a:spLocks noGrp="1"/>
          </p:cNvSpPr>
          <p:nvPr>
            <p:ph type="title"/>
          </p:nvPr>
        </p:nvSpPr>
        <p:spPr>
          <a:xfrm>
            <a:off x="495299" y="495300"/>
            <a:ext cx="11201401" cy="4191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3AB30FB-4B8F-4B77-AC4C-E2E31B21423D}"/>
              </a:ext>
            </a:extLst>
          </p:cNvPr>
          <p:cNvSpPr>
            <a:spLocks noGrp="1"/>
          </p:cNvSpPr>
          <p:nvPr>
            <p:ph type="body" idx="1"/>
          </p:nvPr>
        </p:nvSpPr>
        <p:spPr>
          <a:xfrm>
            <a:off x="495299" y="1409700"/>
            <a:ext cx="11201401" cy="445770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C9C61BD-1A56-4C96-8300-B2F24AEB8A0E}"/>
              </a:ext>
            </a:extLst>
          </p:cNvPr>
          <p:cNvSpPr>
            <a:spLocks noGrp="1"/>
          </p:cNvSpPr>
          <p:nvPr>
            <p:ph type="ftr" sz="quarter" idx="3"/>
          </p:nvPr>
        </p:nvSpPr>
        <p:spPr>
          <a:xfrm>
            <a:off x="495299" y="6480164"/>
            <a:ext cx="5600702" cy="237617"/>
          </a:xfrm>
          <a:prstGeom prst="rect">
            <a:avLst/>
          </a:prstGeom>
        </p:spPr>
        <p:txBody>
          <a:bodyPr vert="horz" lIns="0" tIns="0" rIns="0" bIns="0" rtlCol="0" anchor="b">
            <a:noAutofit/>
          </a:bodyPr>
          <a:lstStyle>
            <a:lvl1pPr algn="l">
              <a:defRPr sz="1000" b="1">
                <a:solidFill>
                  <a:schemeClr val="accent3"/>
                </a:solidFill>
              </a:defRPr>
            </a:lvl1pPr>
          </a:lstStyle>
          <a:p>
            <a:r>
              <a:rPr lang="en-US"/>
              <a:t>Footer, Arial Bold 10pt</a:t>
            </a:r>
            <a:endParaRPr lang="en-US" dirty="0"/>
          </a:p>
        </p:txBody>
      </p:sp>
      <p:sp>
        <p:nvSpPr>
          <p:cNvPr id="6" name="Slide Number Placeholder 5">
            <a:extLst>
              <a:ext uri="{FF2B5EF4-FFF2-40B4-BE49-F238E27FC236}">
                <a16:creationId xmlns:a16="http://schemas.microsoft.com/office/drawing/2014/main" id="{7B471868-C853-40C5-8660-D23F908B5BC5}"/>
              </a:ext>
            </a:extLst>
          </p:cNvPr>
          <p:cNvSpPr>
            <a:spLocks noGrp="1"/>
          </p:cNvSpPr>
          <p:nvPr>
            <p:ph type="sldNum" sz="quarter" idx="4"/>
          </p:nvPr>
        </p:nvSpPr>
        <p:spPr>
          <a:xfrm>
            <a:off x="11199755" y="6480164"/>
            <a:ext cx="496945" cy="237617"/>
          </a:xfrm>
          <a:prstGeom prst="rect">
            <a:avLst/>
          </a:prstGeom>
        </p:spPr>
        <p:txBody>
          <a:bodyPr vert="horz" lIns="0" tIns="0" rIns="0" bIns="0" rtlCol="0" anchor="b">
            <a:noAutofit/>
          </a:bodyPr>
          <a:lstStyle>
            <a:lvl1pPr algn="r">
              <a:defRPr sz="1000" b="1">
                <a:solidFill>
                  <a:schemeClr val="accent3"/>
                </a:solidFill>
              </a:defRPr>
            </a:lvl1pPr>
          </a:lstStyle>
          <a:p>
            <a:fld id="{7B94EC18-1D2B-4535-B738-0E53AFE26620}" type="slidenum">
              <a:rPr lang="en-US" smtClean="0"/>
              <a:pPr/>
              <a:t>‹#›</a:t>
            </a:fld>
            <a:endParaRPr lang="en-US" dirty="0"/>
          </a:p>
        </p:txBody>
      </p:sp>
      <p:sp>
        <p:nvSpPr>
          <p:cNvPr id="36" name="Rectangle 23">
            <a:extLst>
              <a:ext uri="{FF2B5EF4-FFF2-40B4-BE49-F238E27FC236}">
                <a16:creationId xmlns:a16="http://schemas.microsoft.com/office/drawing/2014/main" id="{D7686E33-694A-4833-A47B-FAB757D25342}"/>
              </a:ext>
            </a:extLst>
          </p:cNvPr>
          <p:cNvSpPr>
            <a:spLocks noChangeArrowheads="1"/>
          </p:cNvSpPr>
          <p:nvPr userDrawn="1"/>
        </p:nvSpPr>
        <p:spPr bwMode="auto">
          <a:xfrm>
            <a:off x="6594837" y="6478016"/>
            <a:ext cx="4118435" cy="215444"/>
          </a:xfrm>
          <a:prstGeom prst="rect">
            <a:avLst/>
          </a:prstGeom>
          <a:noFill/>
          <a:ln>
            <a:noFill/>
          </a:ln>
          <a:extLst/>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solidFill>
                  <a:schemeClr val="accent3"/>
                </a:solidFill>
                <a:latin typeface="+mn-lt"/>
                <a:cs typeface="Arial" panose="020B0604020202020204" pitchFamily="34" charset="0"/>
              </a:rPr>
              <a:t>Honeywell Confidential - ©2019 by Honeywell International Inc. All rights reserved.</a:t>
            </a:r>
          </a:p>
        </p:txBody>
      </p:sp>
    </p:spTree>
    <p:extLst>
      <p:ext uri="{BB962C8B-B14F-4D97-AF65-F5344CB8AC3E}">
        <p14:creationId xmlns:p14="http://schemas.microsoft.com/office/powerpoint/2010/main" val="49923083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Lst>
  <p:hf hdr="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DE53C"/>
          </p15:clr>
        </p15:guide>
        <p15:guide id="2" pos="3840">
          <p15:clr>
            <a:srgbClr val="9FCC3B"/>
          </p15:clr>
        </p15:guide>
        <p15:guide id="3" orient="horz" pos="312">
          <p15:clr>
            <a:srgbClr val="9FCC3B"/>
          </p15:clr>
        </p15:guide>
        <p15:guide id="4" orient="horz" pos="4008">
          <p15:clr>
            <a:srgbClr val="FDE53C"/>
          </p15:clr>
        </p15:guide>
        <p15:guide id="6" pos="7368">
          <p15:clr>
            <a:srgbClr val="9FCC3B"/>
          </p15:clr>
        </p15:guide>
        <p15:guide id="7" orient="horz" pos="3696">
          <p15:clr>
            <a:srgbClr val="9FCC3B"/>
          </p15:clr>
        </p15:guide>
        <p15:guide id="9" orient="horz" pos="576">
          <p15:clr>
            <a:srgbClr val="9FCC3B"/>
          </p15:clr>
        </p15:guide>
        <p15:guide id="10" orient="horz" pos="888">
          <p15:clr>
            <a:srgbClr val="9FCC3B"/>
          </p15:clr>
        </p15:guide>
        <p15:guide id="11" orient="horz" pos="2304">
          <p15:clr>
            <a:srgbClr val="9FCC3B"/>
          </p15:clr>
        </p15:guide>
        <p15:guide id="12">
          <p15:clr>
            <a:srgbClr val="000000"/>
          </p15:clr>
        </p15:guide>
        <p15:guide id="13" pos="7680">
          <p15:clr>
            <a:srgbClr val="000000"/>
          </p15:clr>
        </p15:guide>
        <p15:guide id="14" orient="horz">
          <p15:clr>
            <a:srgbClr val="000000"/>
          </p15:clr>
        </p15:guide>
        <p15:guide id="15" orient="horz" pos="4320">
          <p15:clr>
            <a:srgbClr val="000000"/>
          </p15:clr>
        </p15:guide>
        <p15:guide id="16" pos="31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3.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3282-47ED-48A9-BB4D-CF63D190058B}"/>
              </a:ext>
            </a:extLst>
          </p:cNvPr>
          <p:cNvSpPr>
            <a:spLocks noGrp="1"/>
          </p:cNvSpPr>
          <p:nvPr>
            <p:ph type="title"/>
          </p:nvPr>
        </p:nvSpPr>
        <p:spPr>
          <a:xfrm>
            <a:off x="495299" y="3848099"/>
            <a:ext cx="10098193" cy="1257301"/>
          </a:xfrm>
        </p:spPr>
        <p:txBody>
          <a:bodyPr/>
          <a:lstStyle/>
          <a:p>
            <a:r>
              <a:rPr lang="en-US" dirty="0"/>
              <a:t>VMI Flex implementation training</a:t>
            </a:r>
          </a:p>
        </p:txBody>
      </p:sp>
      <p:sp>
        <p:nvSpPr>
          <p:cNvPr id="3" name="Text Placeholder 2">
            <a:extLst>
              <a:ext uri="{FF2B5EF4-FFF2-40B4-BE49-F238E27FC236}">
                <a16:creationId xmlns:a16="http://schemas.microsoft.com/office/drawing/2014/main" id="{57227F83-A045-4A7C-B4C2-579F8862D920}"/>
              </a:ext>
            </a:extLst>
          </p:cNvPr>
          <p:cNvSpPr>
            <a:spLocks noGrp="1"/>
          </p:cNvSpPr>
          <p:nvPr>
            <p:ph type="body" idx="1"/>
          </p:nvPr>
        </p:nvSpPr>
        <p:spPr/>
        <p:txBody>
          <a:bodyPr/>
          <a:lstStyle/>
          <a:p>
            <a:r>
              <a:rPr lang="en-US"/>
              <a:t>Christine Marshall</a:t>
            </a:r>
            <a:endParaRPr lang="en-US" dirty="0"/>
          </a:p>
          <a:p>
            <a:r>
              <a:rPr lang="en-US" sz="1400" dirty="0"/>
              <a:t>VMI Process Leader</a:t>
            </a:r>
          </a:p>
        </p:txBody>
      </p:sp>
      <p:sp>
        <p:nvSpPr>
          <p:cNvPr id="5" name="Slide Number Placeholder 4">
            <a:extLst>
              <a:ext uri="{FF2B5EF4-FFF2-40B4-BE49-F238E27FC236}">
                <a16:creationId xmlns:a16="http://schemas.microsoft.com/office/drawing/2014/main" id="{01B7C178-7A23-4E15-BDF6-612DD5FFCCF5}"/>
              </a:ext>
            </a:extLst>
          </p:cNvPr>
          <p:cNvSpPr>
            <a:spLocks noGrp="1"/>
          </p:cNvSpPr>
          <p:nvPr>
            <p:ph type="sldNum" sz="quarter" idx="12"/>
          </p:nvPr>
        </p:nvSpPr>
        <p:spPr/>
        <p:txBody>
          <a:bodyPr/>
          <a:lstStyle/>
          <a:p>
            <a:fld id="{7B94EC18-1D2B-4535-B738-0E53AFE26620}" type="slidenum">
              <a:rPr lang="en-US" smtClean="0"/>
              <a:pPr/>
              <a:t>0</a:t>
            </a:fld>
            <a:endParaRPr lang="en-US" dirty="0"/>
          </a:p>
        </p:txBody>
      </p:sp>
      <p:pic>
        <p:nvPicPr>
          <p:cNvPr id="8" name="Picture Placeholder 7">
            <a:extLst>
              <a:ext uri="{FF2B5EF4-FFF2-40B4-BE49-F238E27FC236}">
                <a16:creationId xmlns:a16="http://schemas.microsoft.com/office/drawing/2014/main" id="{1ED6C810-C6EF-423D-812D-65DEA83B27A3}"/>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0"/>
            <a:ext cx="12192000" cy="3429000"/>
          </a:xfrm>
        </p:spPr>
      </p:pic>
    </p:spTree>
    <p:extLst>
      <p:ext uri="{BB962C8B-B14F-4D97-AF65-F5344CB8AC3E}">
        <p14:creationId xmlns:p14="http://schemas.microsoft.com/office/powerpoint/2010/main" val="2334846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26BF-AF86-449B-92E9-2911C16FC156}"/>
              </a:ext>
            </a:extLst>
          </p:cNvPr>
          <p:cNvSpPr>
            <a:spLocks noGrp="1"/>
          </p:cNvSpPr>
          <p:nvPr>
            <p:ph type="title"/>
          </p:nvPr>
        </p:nvSpPr>
        <p:spPr/>
        <p:txBody>
          <a:bodyPr/>
          <a:lstStyle/>
          <a:p>
            <a:r>
              <a:rPr lang="en-US" dirty="0"/>
              <a:t>Changing Delivery date &amp; PO quantity after po creation</a:t>
            </a:r>
          </a:p>
        </p:txBody>
      </p:sp>
      <p:sp>
        <p:nvSpPr>
          <p:cNvPr id="4" name="Footer Placeholder 3">
            <a:extLst>
              <a:ext uri="{FF2B5EF4-FFF2-40B4-BE49-F238E27FC236}">
                <a16:creationId xmlns:a16="http://schemas.microsoft.com/office/drawing/2014/main" id="{616E4A9F-7823-44DD-8D52-62BBDFB232EF}"/>
              </a:ext>
            </a:extLst>
          </p:cNvPr>
          <p:cNvSpPr>
            <a:spLocks noGrp="1"/>
          </p:cNvSpPr>
          <p:nvPr>
            <p:ph type="ftr" sz="quarter" idx="11"/>
          </p:nvPr>
        </p:nvSpPr>
        <p:spPr/>
        <p:txBody>
          <a:bodyPr/>
          <a:lstStyle/>
          <a:p>
            <a:r>
              <a:rPr lang="en-US" dirty="0"/>
              <a:t>Footer, Arial Bold 10pt</a:t>
            </a:r>
          </a:p>
        </p:txBody>
      </p:sp>
      <p:sp>
        <p:nvSpPr>
          <p:cNvPr id="14" name="Slide Number Placeholder 13">
            <a:extLst>
              <a:ext uri="{FF2B5EF4-FFF2-40B4-BE49-F238E27FC236}">
                <a16:creationId xmlns:a16="http://schemas.microsoft.com/office/drawing/2014/main" id="{8669CBF8-D4B3-4274-AEDE-8FA1A43C2C12}"/>
              </a:ext>
            </a:extLst>
          </p:cNvPr>
          <p:cNvSpPr>
            <a:spLocks noGrp="1"/>
          </p:cNvSpPr>
          <p:nvPr>
            <p:ph type="sldNum" sz="quarter" idx="12"/>
          </p:nvPr>
        </p:nvSpPr>
        <p:spPr/>
        <p:txBody>
          <a:bodyPr/>
          <a:lstStyle/>
          <a:p>
            <a:fld id="{7B94EC18-1D2B-4535-B738-0E53AFE26620}" type="slidenum">
              <a:rPr lang="en-US" smtClean="0"/>
              <a:pPr/>
              <a:t>9</a:t>
            </a:fld>
            <a:endParaRPr lang="en-US" dirty="0"/>
          </a:p>
        </p:txBody>
      </p:sp>
      <p:sp>
        <p:nvSpPr>
          <p:cNvPr id="6" name="Content Placeholder 5">
            <a:extLst>
              <a:ext uri="{FF2B5EF4-FFF2-40B4-BE49-F238E27FC236}">
                <a16:creationId xmlns:a16="http://schemas.microsoft.com/office/drawing/2014/main" id="{D1BD4642-25AD-460F-B7E7-C0A9C277936A}"/>
              </a:ext>
            </a:extLst>
          </p:cNvPr>
          <p:cNvSpPr>
            <a:spLocks noGrp="1"/>
          </p:cNvSpPr>
          <p:nvPr>
            <p:ph idx="1"/>
          </p:nvPr>
        </p:nvSpPr>
        <p:spPr>
          <a:xfrm>
            <a:off x="495298" y="1670958"/>
            <a:ext cx="11201401" cy="1028700"/>
          </a:xfrm>
        </p:spPr>
        <p:txBody>
          <a:bodyPr/>
          <a:lstStyle/>
          <a:p>
            <a:r>
              <a:rPr lang="en-US" sz="1800" dirty="0"/>
              <a:t>To change the delivery date and/or quantity of a VMI PO, leverage the “Ack. With Change” button within the Purchase Order report. </a:t>
            </a:r>
          </a:p>
          <a:p>
            <a:endParaRPr lang="en-US" dirty="0"/>
          </a:p>
        </p:txBody>
      </p:sp>
      <p:pic>
        <p:nvPicPr>
          <p:cNvPr id="11" name="Picture 10">
            <a:extLst>
              <a:ext uri="{FF2B5EF4-FFF2-40B4-BE49-F238E27FC236}">
                <a16:creationId xmlns:a16="http://schemas.microsoft.com/office/drawing/2014/main" id="{1E92AB3F-5CAB-4C57-9356-7410A4A26C23}"/>
              </a:ext>
            </a:extLst>
          </p:cNvPr>
          <p:cNvPicPr/>
          <p:nvPr/>
        </p:nvPicPr>
        <p:blipFill>
          <a:blip r:embed="rId2">
            <a:extLst>
              <a:ext uri="{28A0092B-C50C-407E-A947-70E740481C1C}">
                <a14:useLocalDpi xmlns:a14="http://schemas.microsoft.com/office/drawing/2010/main" val="0"/>
              </a:ext>
            </a:extLst>
          </a:blip>
          <a:stretch>
            <a:fillRect/>
          </a:stretch>
        </p:blipFill>
        <p:spPr>
          <a:xfrm>
            <a:off x="2519057" y="2699658"/>
            <a:ext cx="7153881" cy="2576550"/>
          </a:xfrm>
          <a:prstGeom prst="rect">
            <a:avLst/>
          </a:prstGeom>
        </p:spPr>
      </p:pic>
      <p:sp>
        <p:nvSpPr>
          <p:cNvPr id="13" name="Rectangle 12">
            <a:extLst>
              <a:ext uri="{FF2B5EF4-FFF2-40B4-BE49-F238E27FC236}">
                <a16:creationId xmlns:a16="http://schemas.microsoft.com/office/drawing/2014/main" id="{7D3096BA-BDA0-4227-9F01-A043634A0169}"/>
              </a:ext>
            </a:extLst>
          </p:cNvPr>
          <p:cNvSpPr/>
          <p:nvPr/>
        </p:nvSpPr>
        <p:spPr>
          <a:xfrm>
            <a:off x="2629994" y="4861057"/>
            <a:ext cx="1428822"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418769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26BF-AF86-449B-92E9-2911C16FC156}"/>
              </a:ext>
            </a:extLst>
          </p:cNvPr>
          <p:cNvSpPr>
            <a:spLocks noGrp="1"/>
          </p:cNvSpPr>
          <p:nvPr>
            <p:ph type="title"/>
          </p:nvPr>
        </p:nvSpPr>
        <p:spPr/>
        <p:txBody>
          <a:bodyPr/>
          <a:lstStyle/>
          <a:p>
            <a:r>
              <a:rPr lang="en-US" dirty="0"/>
              <a:t>Changing Delivery date &amp; PO quantity after po creation</a:t>
            </a:r>
          </a:p>
        </p:txBody>
      </p:sp>
      <p:sp>
        <p:nvSpPr>
          <p:cNvPr id="4" name="Footer Placeholder 3">
            <a:extLst>
              <a:ext uri="{FF2B5EF4-FFF2-40B4-BE49-F238E27FC236}">
                <a16:creationId xmlns:a16="http://schemas.microsoft.com/office/drawing/2014/main" id="{616E4A9F-7823-44DD-8D52-62BBDFB232EF}"/>
              </a:ext>
            </a:extLst>
          </p:cNvPr>
          <p:cNvSpPr>
            <a:spLocks noGrp="1"/>
          </p:cNvSpPr>
          <p:nvPr>
            <p:ph type="ftr" sz="quarter" idx="11"/>
          </p:nvPr>
        </p:nvSpPr>
        <p:spPr/>
        <p:txBody>
          <a:bodyPr/>
          <a:lstStyle/>
          <a:p>
            <a:r>
              <a:rPr lang="en-US" dirty="0"/>
              <a:t>Footer, Arial Bold 10pt</a:t>
            </a:r>
          </a:p>
        </p:txBody>
      </p:sp>
      <p:sp>
        <p:nvSpPr>
          <p:cNvPr id="14" name="Slide Number Placeholder 13">
            <a:extLst>
              <a:ext uri="{FF2B5EF4-FFF2-40B4-BE49-F238E27FC236}">
                <a16:creationId xmlns:a16="http://schemas.microsoft.com/office/drawing/2014/main" id="{8669CBF8-D4B3-4274-AEDE-8FA1A43C2C12}"/>
              </a:ext>
            </a:extLst>
          </p:cNvPr>
          <p:cNvSpPr>
            <a:spLocks noGrp="1"/>
          </p:cNvSpPr>
          <p:nvPr>
            <p:ph type="sldNum" sz="quarter" idx="12"/>
          </p:nvPr>
        </p:nvSpPr>
        <p:spPr/>
        <p:txBody>
          <a:bodyPr/>
          <a:lstStyle/>
          <a:p>
            <a:fld id="{7B94EC18-1D2B-4535-B738-0E53AFE26620}" type="slidenum">
              <a:rPr lang="en-US" smtClean="0"/>
              <a:pPr/>
              <a:t>10</a:t>
            </a:fld>
            <a:endParaRPr lang="en-US" dirty="0"/>
          </a:p>
        </p:txBody>
      </p:sp>
      <p:sp>
        <p:nvSpPr>
          <p:cNvPr id="6" name="Content Placeholder 5">
            <a:extLst>
              <a:ext uri="{FF2B5EF4-FFF2-40B4-BE49-F238E27FC236}">
                <a16:creationId xmlns:a16="http://schemas.microsoft.com/office/drawing/2014/main" id="{D1BD4642-25AD-460F-B7E7-C0A9C277936A}"/>
              </a:ext>
            </a:extLst>
          </p:cNvPr>
          <p:cNvSpPr>
            <a:spLocks noGrp="1"/>
          </p:cNvSpPr>
          <p:nvPr>
            <p:ph idx="1"/>
          </p:nvPr>
        </p:nvSpPr>
        <p:spPr>
          <a:xfrm>
            <a:off x="495298" y="1670958"/>
            <a:ext cx="11201401" cy="1028700"/>
          </a:xfrm>
        </p:spPr>
        <p:txBody>
          <a:bodyPr/>
          <a:lstStyle/>
          <a:p>
            <a:r>
              <a:rPr lang="en-US" sz="1800" dirty="0"/>
              <a:t>Select the delivery date you would like. </a:t>
            </a:r>
          </a:p>
          <a:p>
            <a:endParaRPr lang="en-US" dirty="0"/>
          </a:p>
        </p:txBody>
      </p:sp>
      <p:pic>
        <p:nvPicPr>
          <p:cNvPr id="8" name="Picture 7">
            <a:extLst>
              <a:ext uri="{FF2B5EF4-FFF2-40B4-BE49-F238E27FC236}">
                <a16:creationId xmlns:a16="http://schemas.microsoft.com/office/drawing/2014/main" id="{3906D239-8DAF-4E46-9861-567455E11EE6}"/>
              </a:ext>
            </a:extLst>
          </p:cNvPr>
          <p:cNvPicPr/>
          <p:nvPr/>
        </p:nvPicPr>
        <p:blipFill>
          <a:blip r:embed="rId2">
            <a:extLst>
              <a:ext uri="{28A0092B-C50C-407E-A947-70E740481C1C}">
                <a14:useLocalDpi xmlns:a14="http://schemas.microsoft.com/office/drawing/2010/main" val="0"/>
              </a:ext>
            </a:extLst>
          </a:blip>
          <a:stretch>
            <a:fillRect/>
          </a:stretch>
        </p:blipFill>
        <p:spPr>
          <a:xfrm>
            <a:off x="650731" y="2620401"/>
            <a:ext cx="10722584" cy="2967134"/>
          </a:xfrm>
          <a:prstGeom prst="rect">
            <a:avLst/>
          </a:prstGeom>
        </p:spPr>
      </p:pic>
      <p:sp>
        <p:nvSpPr>
          <p:cNvPr id="9" name="Rectangle 8">
            <a:extLst>
              <a:ext uri="{FF2B5EF4-FFF2-40B4-BE49-F238E27FC236}">
                <a16:creationId xmlns:a16="http://schemas.microsoft.com/office/drawing/2014/main" id="{AF55ABDD-97CC-49A1-A7E8-609CE668A8ED}"/>
              </a:ext>
            </a:extLst>
          </p:cNvPr>
          <p:cNvSpPr/>
          <p:nvPr/>
        </p:nvSpPr>
        <p:spPr>
          <a:xfrm>
            <a:off x="753367" y="3322503"/>
            <a:ext cx="2231015" cy="20231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060825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26BF-AF86-449B-92E9-2911C16FC156}"/>
              </a:ext>
            </a:extLst>
          </p:cNvPr>
          <p:cNvSpPr>
            <a:spLocks noGrp="1"/>
          </p:cNvSpPr>
          <p:nvPr>
            <p:ph type="title"/>
          </p:nvPr>
        </p:nvSpPr>
        <p:spPr/>
        <p:txBody>
          <a:bodyPr/>
          <a:lstStyle/>
          <a:p>
            <a:r>
              <a:rPr lang="en-US" dirty="0"/>
              <a:t>Changing Delivery date &amp; PO quantity after po creation</a:t>
            </a:r>
          </a:p>
        </p:txBody>
      </p:sp>
      <p:sp>
        <p:nvSpPr>
          <p:cNvPr id="4" name="Footer Placeholder 3">
            <a:extLst>
              <a:ext uri="{FF2B5EF4-FFF2-40B4-BE49-F238E27FC236}">
                <a16:creationId xmlns:a16="http://schemas.microsoft.com/office/drawing/2014/main" id="{616E4A9F-7823-44DD-8D52-62BBDFB232EF}"/>
              </a:ext>
            </a:extLst>
          </p:cNvPr>
          <p:cNvSpPr>
            <a:spLocks noGrp="1"/>
          </p:cNvSpPr>
          <p:nvPr>
            <p:ph type="ftr" sz="quarter" idx="11"/>
          </p:nvPr>
        </p:nvSpPr>
        <p:spPr/>
        <p:txBody>
          <a:bodyPr/>
          <a:lstStyle/>
          <a:p>
            <a:r>
              <a:rPr lang="en-US" dirty="0"/>
              <a:t>Footer, Arial Bold 10pt</a:t>
            </a:r>
          </a:p>
        </p:txBody>
      </p:sp>
      <p:sp>
        <p:nvSpPr>
          <p:cNvPr id="14" name="Slide Number Placeholder 13">
            <a:extLst>
              <a:ext uri="{FF2B5EF4-FFF2-40B4-BE49-F238E27FC236}">
                <a16:creationId xmlns:a16="http://schemas.microsoft.com/office/drawing/2014/main" id="{8669CBF8-D4B3-4274-AEDE-8FA1A43C2C12}"/>
              </a:ext>
            </a:extLst>
          </p:cNvPr>
          <p:cNvSpPr>
            <a:spLocks noGrp="1"/>
          </p:cNvSpPr>
          <p:nvPr>
            <p:ph type="sldNum" sz="quarter" idx="12"/>
          </p:nvPr>
        </p:nvSpPr>
        <p:spPr/>
        <p:txBody>
          <a:bodyPr/>
          <a:lstStyle/>
          <a:p>
            <a:fld id="{7B94EC18-1D2B-4535-B738-0E53AFE26620}" type="slidenum">
              <a:rPr lang="en-US" smtClean="0"/>
              <a:pPr/>
              <a:t>11</a:t>
            </a:fld>
            <a:endParaRPr lang="en-US" dirty="0"/>
          </a:p>
        </p:txBody>
      </p:sp>
      <p:sp>
        <p:nvSpPr>
          <p:cNvPr id="6" name="Content Placeholder 5">
            <a:extLst>
              <a:ext uri="{FF2B5EF4-FFF2-40B4-BE49-F238E27FC236}">
                <a16:creationId xmlns:a16="http://schemas.microsoft.com/office/drawing/2014/main" id="{D1BD4642-25AD-460F-B7E7-C0A9C277936A}"/>
              </a:ext>
            </a:extLst>
          </p:cNvPr>
          <p:cNvSpPr>
            <a:spLocks noGrp="1"/>
          </p:cNvSpPr>
          <p:nvPr>
            <p:ph idx="1"/>
          </p:nvPr>
        </p:nvSpPr>
        <p:spPr>
          <a:xfrm>
            <a:off x="495298" y="1670958"/>
            <a:ext cx="11201401" cy="1028700"/>
          </a:xfrm>
        </p:spPr>
        <p:txBody>
          <a:bodyPr/>
          <a:lstStyle/>
          <a:p>
            <a:r>
              <a:rPr lang="en-US" sz="1800" dirty="0"/>
              <a:t>Adjust the PO quantity if needed. </a:t>
            </a:r>
          </a:p>
          <a:p>
            <a:endParaRPr lang="en-US" dirty="0"/>
          </a:p>
        </p:txBody>
      </p:sp>
      <p:pic>
        <p:nvPicPr>
          <p:cNvPr id="10" name="Picture 9">
            <a:extLst>
              <a:ext uri="{FF2B5EF4-FFF2-40B4-BE49-F238E27FC236}">
                <a16:creationId xmlns:a16="http://schemas.microsoft.com/office/drawing/2014/main" id="{9D0987AC-4226-4719-BA92-D1D58E82CF00}"/>
              </a:ext>
            </a:extLst>
          </p:cNvPr>
          <p:cNvPicPr/>
          <p:nvPr/>
        </p:nvPicPr>
        <p:blipFill>
          <a:blip r:embed="rId2">
            <a:extLst>
              <a:ext uri="{28A0092B-C50C-407E-A947-70E740481C1C}">
                <a14:useLocalDpi xmlns:a14="http://schemas.microsoft.com/office/drawing/2010/main" val="0"/>
              </a:ext>
            </a:extLst>
          </a:blip>
          <a:stretch>
            <a:fillRect/>
          </a:stretch>
        </p:blipFill>
        <p:spPr>
          <a:xfrm>
            <a:off x="1325645" y="2586316"/>
            <a:ext cx="9540706" cy="2872419"/>
          </a:xfrm>
          <a:prstGeom prst="rect">
            <a:avLst/>
          </a:prstGeom>
        </p:spPr>
      </p:pic>
      <p:sp>
        <p:nvSpPr>
          <p:cNvPr id="11" name="Rectangle 10">
            <a:extLst>
              <a:ext uri="{FF2B5EF4-FFF2-40B4-BE49-F238E27FC236}">
                <a16:creationId xmlns:a16="http://schemas.microsoft.com/office/drawing/2014/main" id="{BDC4FE73-89A1-4303-B111-668647FF1B11}"/>
              </a:ext>
            </a:extLst>
          </p:cNvPr>
          <p:cNvSpPr/>
          <p:nvPr/>
        </p:nvSpPr>
        <p:spPr>
          <a:xfrm>
            <a:off x="4871958" y="3134755"/>
            <a:ext cx="953453" cy="406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45293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26BF-AF86-449B-92E9-2911C16FC156}"/>
              </a:ext>
            </a:extLst>
          </p:cNvPr>
          <p:cNvSpPr>
            <a:spLocks noGrp="1"/>
          </p:cNvSpPr>
          <p:nvPr>
            <p:ph type="title"/>
          </p:nvPr>
        </p:nvSpPr>
        <p:spPr/>
        <p:txBody>
          <a:bodyPr/>
          <a:lstStyle/>
          <a:p>
            <a:r>
              <a:rPr lang="en-US" dirty="0"/>
              <a:t>Changing Delivery date &amp; PO quantity after po creation</a:t>
            </a:r>
          </a:p>
        </p:txBody>
      </p:sp>
      <p:sp>
        <p:nvSpPr>
          <p:cNvPr id="4" name="Footer Placeholder 3">
            <a:extLst>
              <a:ext uri="{FF2B5EF4-FFF2-40B4-BE49-F238E27FC236}">
                <a16:creationId xmlns:a16="http://schemas.microsoft.com/office/drawing/2014/main" id="{616E4A9F-7823-44DD-8D52-62BBDFB232EF}"/>
              </a:ext>
            </a:extLst>
          </p:cNvPr>
          <p:cNvSpPr>
            <a:spLocks noGrp="1"/>
          </p:cNvSpPr>
          <p:nvPr>
            <p:ph type="ftr" sz="quarter" idx="11"/>
          </p:nvPr>
        </p:nvSpPr>
        <p:spPr/>
        <p:txBody>
          <a:bodyPr/>
          <a:lstStyle/>
          <a:p>
            <a:r>
              <a:rPr lang="en-US" dirty="0"/>
              <a:t>Footer, Arial Bold 10pt</a:t>
            </a:r>
          </a:p>
        </p:txBody>
      </p:sp>
      <p:sp>
        <p:nvSpPr>
          <p:cNvPr id="14" name="Slide Number Placeholder 13">
            <a:extLst>
              <a:ext uri="{FF2B5EF4-FFF2-40B4-BE49-F238E27FC236}">
                <a16:creationId xmlns:a16="http://schemas.microsoft.com/office/drawing/2014/main" id="{8669CBF8-D4B3-4274-AEDE-8FA1A43C2C12}"/>
              </a:ext>
            </a:extLst>
          </p:cNvPr>
          <p:cNvSpPr>
            <a:spLocks noGrp="1"/>
          </p:cNvSpPr>
          <p:nvPr>
            <p:ph type="sldNum" sz="quarter" idx="12"/>
          </p:nvPr>
        </p:nvSpPr>
        <p:spPr/>
        <p:txBody>
          <a:bodyPr/>
          <a:lstStyle/>
          <a:p>
            <a:fld id="{7B94EC18-1D2B-4535-B738-0E53AFE26620}" type="slidenum">
              <a:rPr lang="en-US" smtClean="0"/>
              <a:pPr/>
              <a:t>12</a:t>
            </a:fld>
            <a:endParaRPr lang="en-US" dirty="0"/>
          </a:p>
        </p:txBody>
      </p:sp>
      <p:sp>
        <p:nvSpPr>
          <p:cNvPr id="6" name="Content Placeholder 5">
            <a:extLst>
              <a:ext uri="{FF2B5EF4-FFF2-40B4-BE49-F238E27FC236}">
                <a16:creationId xmlns:a16="http://schemas.microsoft.com/office/drawing/2014/main" id="{D1BD4642-25AD-460F-B7E7-C0A9C277936A}"/>
              </a:ext>
            </a:extLst>
          </p:cNvPr>
          <p:cNvSpPr>
            <a:spLocks noGrp="1"/>
          </p:cNvSpPr>
          <p:nvPr>
            <p:ph idx="1"/>
          </p:nvPr>
        </p:nvSpPr>
        <p:spPr>
          <a:xfrm>
            <a:off x="495298" y="1670958"/>
            <a:ext cx="11201401" cy="1028700"/>
          </a:xfrm>
        </p:spPr>
        <p:txBody>
          <a:bodyPr/>
          <a:lstStyle/>
          <a:p>
            <a:r>
              <a:rPr lang="en-US" sz="1800" dirty="0"/>
              <a:t>Enter the Reason Text and select the applicable OTTR Miss code. </a:t>
            </a:r>
          </a:p>
          <a:p>
            <a:endParaRPr lang="en-US" dirty="0"/>
          </a:p>
        </p:txBody>
      </p:sp>
      <p:pic>
        <p:nvPicPr>
          <p:cNvPr id="8" name="Picture 7">
            <a:extLst>
              <a:ext uri="{FF2B5EF4-FFF2-40B4-BE49-F238E27FC236}">
                <a16:creationId xmlns:a16="http://schemas.microsoft.com/office/drawing/2014/main" id="{8BAF654C-6770-480C-8442-EACDFBF946AC}"/>
              </a:ext>
            </a:extLst>
          </p:cNvPr>
          <p:cNvPicPr/>
          <p:nvPr/>
        </p:nvPicPr>
        <p:blipFill>
          <a:blip r:embed="rId2">
            <a:extLst>
              <a:ext uri="{28A0092B-C50C-407E-A947-70E740481C1C}">
                <a14:useLocalDpi xmlns:a14="http://schemas.microsoft.com/office/drawing/2010/main" val="0"/>
              </a:ext>
            </a:extLst>
          </a:blip>
          <a:stretch>
            <a:fillRect/>
          </a:stretch>
        </p:blipFill>
        <p:spPr>
          <a:xfrm>
            <a:off x="1499507" y="2652536"/>
            <a:ext cx="9192985" cy="2483807"/>
          </a:xfrm>
          <a:prstGeom prst="rect">
            <a:avLst/>
          </a:prstGeom>
        </p:spPr>
      </p:pic>
      <p:sp>
        <p:nvSpPr>
          <p:cNvPr id="9" name="Rectangle 8">
            <a:extLst>
              <a:ext uri="{FF2B5EF4-FFF2-40B4-BE49-F238E27FC236}">
                <a16:creationId xmlns:a16="http://schemas.microsoft.com/office/drawing/2014/main" id="{6578BBE4-8CF2-4AE1-8793-15D25039F326}"/>
              </a:ext>
            </a:extLst>
          </p:cNvPr>
          <p:cNvSpPr/>
          <p:nvPr/>
        </p:nvSpPr>
        <p:spPr>
          <a:xfrm>
            <a:off x="7928133" y="3131129"/>
            <a:ext cx="2177642" cy="2404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a:extLst>
              <a:ext uri="{FF2B5EF4-FFF2-40B4-BE49-F238E27FC236}">
                <a16:creationId xmlns:a16="http://schemas.microsoft.com/office/drawing/2014/main" id="{3F4BBC25-D738-49AD-B128-016AD070839B}"/>
              </a:ext>
            </a:extLst>
          </p:cNvPr>
          <p:cNvSpPr/>
          <p:nvPr/>
        </p:nvSpPr>
        <p:spPr>
          <a:xfrm>
            <a:off x="2605223" y="4595846"/>
            <a:ext cx="3691074" cy="198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02166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26BF-AF86-449B-92E9-2911C16FC156}"/>
              </a:ext>
            </a:extLst>
          </p:cNvPr>
          <p:cNvSpPr>
            <a:spLocks noGrp="1"/>
          </p:cNvSpPr>
          <p:nvPr>
            <p:ph type="title"/>
          </p:nvPr>
        </p:nvSpPr>
        <p:spPr/>
        <p:txBody>
          <a:bodyPr/>
          <a:lstStyle/>
          <a:p>
            <a:r>
              <a:rPr lang="en-US" dirty="0"/>
              <a:t>Changing Delivery date &amp; PO quantity after po creation</a:t>
            </a:r>
          </a:p>
        </p:txBody>
      </p:sp>
      <p:sp>
        <p:nvSpPr>
          <p:cNvPr id="4" name="Footer Placeholder 3">
            <a:extLst>
              <a:ext uri="{FF2B5EF4-FFF2-40B4-BE49-F238E27FC236}">
                <a16:creationId xmlns:a16="http://schemas.microsoft.com/office/drawing/2014/main" id="{616E4A9F-7823-44DD-8D52-62BBDFB232EF}"/>
              </a:ext>
            </a:extLst>
          </p:cNvPr>
          <p:cNvSpPr>
            <a:spLocks noGrp="1"/>
          </p:cNvSpPr>
          <p:nvPr>
            <p:ph type="ftr" sz="quarter" idx="11"/>
          </p:nvPr>
        </p:nvSpPr>
        <p:spPr/>
        <p:txBody>
          <a:bodyPr/>
          <a:lstStyle/>
          <a:p>
            <a:r>
              <a:rPr lang="en-US" dirty="0"/>
              <a:t>Footer, Arial Bold 10pt</a:t>
            </a:r>
          </a:p>
        </p:txBody>
      </p:sp>
      <p:sp>
        <p:nvSpPr>
          <p:cNvPr id="14" name="Slide Number Placeholder 13">
            <a:extLst>
              <a:ext uri="{FF2B5EF4-FFF2-40B4-BE49-F238E27FC236}">
                <a16:creationId xmlns:a16="http://schemas.microsoft.com/office/drawing/2014/main" id="{8669CBF8-D4B3-4274-AEDE-8FA1A43C2C12}"/>
              </a:ext>
            </a:extLst>
          </p:cNvPr>
          <p:cNvSpPr>
            <a:spLocks noGrp="1"/>
          </p:cNvSpPr>
          <p:nvPr>
            <p:ph type="sldNum" sz="quarter" idx="12"/>
          </p:nvPr>
        </p:nvSpPr>
        <p:spPr/>
        <p:txBody>
          <a:bodyPr/>
          <a:lstStyle/>
          <a:p>
            <a:fld id="{7B94EC18-1D2B-4535-B738-0E53AFE26620}" type="slidenum">
              <a:rPr lang="en-US" smtClean="0"/>
              <a:pPr/>
              <a:t>13</a:t>
            </a:fld>
            <a:endParaRPr lang="en-US" dirty="0"/>
          </a:p>
        </p:txBody>
      </p:sp>
      <p:sp>
        <p:nvSpPr>
          <p:cNvPr id="6" name="Content Placeholder 5">
            <a:extLst>
              <a:ext uri="{FF2B5EF4-FFF2-40B4-BE49-F238E27FC236}">
                <a16:creationId xmlns:a16="http://schemas.microsoft.com/office/drawing/2014/main" id="{D1BD4642-25AD-460F-B7E7-C0A9C277936A}"/>
              </a:ext>
            </a:extLst>
          </p:cNvPr>
          <p:cNvSpPr>
            <a:spLocks noGrp="1"/>
          </p:cNvSpPr>
          <p:nvPr>
            <p:ph idx="1"/>
          </p:nvPr>
        </p:nvSpPr>
        <p:spPr>
          <a:xfrm>
            <a:off x="495298" y="1670958"/>
            <a:ext cx="11201401" cy="1028700"/>
          </a:xfrm>
        </p:spPr>
        <p:txBody>
          <a:bodyPr/>
          <a:lstStyle/>
          <a:p>
            <a:r>
              <a:rPr lang="en-US" sz="1800" dirty="0"/>
              <a:t>Click submit, confirmation of change will display. </a:t>
            </a:r>
          </a:p>
          <a:p>
            <a:endParaRPr lang="en-US" dirty="0"/>
          </a:p>
        </p:txBody>
      </p:sp>
      <p:pic>
        <p:nvPicPr>
          <p:cNvPr id="10" name="Picture 9">
            <a:extLst>
              <a:ext uri="{FF2B5EF4-FFF2-40B4-BE49-F238E27FC236}">
                <a16:creationId xmlns:a16="http://schemas.microsoft.com/office/drawing/2014/main" id="{4E6666CD-C28C-4C07-9DC9-09022EAA34DB}"/>
              </a:ext>
            </a:extLst>
          </p:cNvPr>
          <p:cNvPicPr/>
          <p:nvPr/>
        </p:nvPicPr>
        <p:blipFill>
          <a:blip r:embed="rId2">
            <a:extLst>
              <a:ext uri="{28A0092B-C50C-407E-A947-70E740481C1C}">
                <a14:useLocalDpi xmlns:a14="http://schemas.microsoft.com/office/drawing/2010/main" val="0"/>
              </a:ext>
            </a:extLst>
          </a:blip>
          <a:stretch>
            <a:fillRect/>
          </a:stretch>
        </p:blipFill>
        <p:spPr>
          <a:xfrm>
            <a:off x="1219276" y="2699658"/>
            <a:ext cx="9753444" cy="2659225"/>
          </a:xfrm>
          <a:prstGeom prst="rect">
            <a:avLst/>
          </a:prstGeom>
        </p:spPr>
      </p:pic>
      <p:sp>
        <p:nvSpPr>
          <p:cNvPr id="11" name="Rectangle 10">
            <a:extLst>
              <a:ext uri="{FF2B5EF4-FFF2-40B4-BE49-F238E27FC236}">
                <a16:creationId xmlns:a16="http://schemas.microsoft.com/office/drawing/2014/main" id="{98178978-64F0-4F2D-BC3B-DF3314BDBA2C}"/>
              </a:ext>
            </a:extLst>
          </p:cNvPr>
          <p:cNvSpPr/>
          <p:nvPr/>
        </p:nvSpPr>
        <p:spPr>
          <a:xfrm>
            <a:off x="1219275" y="4898572"/>
            <a:ext cx="3548667" cy="460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80561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A436-232D-44FF-9E32-7A7A08C41A88}"/>
              </a:ext>
            </a:extLst>
          </p:cNvPr>
          <p:cNvSpPr>
            <a:spLocks noGrp="1"/>
          </p:cNvSpPr>
          <p:nvPr>
            <p:ph type="title"/>
          </p:nvPr>
        </p:nvSpPr>
        <p:spPr>
          <a:xfrm>
            <a:off x="266382" y="245370"/>
            <a:ext cx="10241280" cy="498610"/>
          </a:xfrm>
        </p:spPr>
        <p:txBody>
          <a:bodyPr/>
          <a:lstStyle/>
          <a:p>
            <a:r>
              <a:rPr lang="en-US" dirty="0"/>
              <a:t>VMI Flex HASP– Two Forecasts Available</a:t>
            </a:r>
          </a:p>
        </p:txBody>
      </p:sp>
      <p:sp>
        <p:nvSpPr>
          <p:cNvPr id="3" name="Content Placeholder 2">
            <a:extLst>
              <a:ext uri="{FF2B5EF4-FFF2-40B4-BE49-F238E27FC236}">
                <a16:creationId xmlns:a16="http://schemas.microsoft.com/office/drawing/2014/main" id="{32D0C979-8491-472A-92A3-7D2A3D0AD677}"/>
              </a:ext>
            </a:extLst>
          </p:cNvPr>
          <p:cNvSpPr>
            <a:spLocks noGrp="1"/>
          </p:cNvSpPr>
          <p:nvPr>
            <p:ph sz="quarter" idx="12"/>
          </p:nvPr>
        </p:nvSpPr>
        <p:spPr>
          <a:xfrm>
            <a:off x="488656" y="1061915"/>
            <a:ext cx="6973804" cy="4846320"/>
          </a:xfrm>
        </p:spPr>
        <p:txBody>
          <a:bodyPr/>
          <a:lstStyle/>
          <a:p>
            <a:pPr marL="0" indent="0">
              <a:buNone/>
            </a:pPr>
            <a:endParaRPr lang="en-US" dirty="0"/>
          </a:p>
          <a:p>
            <a:r>
              <a:rPr lang="en-US" dirty="0"/>
              <a:t>The </a:t>
            </a:r>
            <a:r>
              <a:rPr lang="en-US" b="1" u="sng" dirty="0"/>
              <a:t>Planning Forecast </a:t>
            </a:r>
            <a:r>
              <a:rPr lang="en-US" dirty="0"/>
              <a:t> and has a 2-3 year time horizon. This forecast is more strategic and often buckets demand by month or quarter, instead of week.</a:t>
            </a:r>
          </a:p>
          <a:p>
            <a:pPr lvl="1"/>
            <a:r>
              <a:rPr lang="en-US" dirty="0"/>
              <a:t>Vendors are to use this forecast to build/MRP. </a:t>
            </a:r>
          </a:p>
          <a:p>
            <a:pPr lvl="1"/>
            <a:endParaRPr lang="en-US" dirty="0"/>
          </a:p>
          <a:p>
            <a:pPr lvl="0"/>
            <a:r>
              <a:rPr lang="en-US" dirty="0"/>
              <a:t>The </a:t>
            </a:r>
            <a:r>
              <a:rPr lang="en-US" u="sng" dirty="0"/>
              <a:t>MPS</a:t>
            </a:r>
            <a:r>
              <a:rPr lang="en-US" b="1" u="sng" dirty="0"/>
              <a:t> Forecast </a:t>
            </a:r>
            <a:r>
              <a:rPr lang="en-US" dirty="0"/>
              <a:t>is Honeywell’s MRP extract, it is bucketed weekly and goes out 6 months.               </a:t>
            </a:r>
          </a:p>
          <a:p>
            <a:pPr lvl="1"/>
            <a:r>
              <a:rPr lang="en-US" dirty="0"/>
              <a:t>Vendors typically use this forecast to ship to.  Vendor can also use it build shorter lead time parts (&lt;26 weeks build time)</a:t>
            </a:r>
          </a:p>
          <a:p>
            <a:pPr marL="0" indent="0">
              <a:buNone/>
            </a:pPr>
            <a:r>
              <a:rPr lang="en-US" dirty="0"/>
              <a:t> </a:t>
            </a:r>
          </a:p>
          <a:p>
            <a:r>
              <a:rPr lang="en-US" dirty="0"/>
              <a:t>These two forecasts tie out in the aggregate.  If you add up 1 qtr of Planning Forecast and 1 qtr of Buildplan, the numbers will generally match.  These forecast will not tie out on a week to week comparison</a:t>
            </a:r>
          </a:p>
          <a:p>
            <a:pPr marL="0" indent="0">
              <a:buNone/>
            </a:pPr>
            <a:r>
              <a:rPr lang="en-US" dirty="0"/>
              <a:t> </a:t>
            </a:r>
          </a:p>
          <a:p>
            <a:r>
              <a:rPr lang="en-US" dirty="0"/>
              <a:t>Vendors should use both forecasts to plan their requirements. </a:t>
            </a:r>
          </a:p>
          <a:p>
            <a:endParaRPr lang="en-US" dirty="0"/>
          </a:p>
        </p:txBody>
      </p:sp>
      <p:sp>
        <p:nvSpPr>
          <p:cNvPr id="4" name="Slide Number Placeholder 3">
            <a:extLst>
              <a:ext uri="{FF2B5EF4-FFF2-40B4-BE49-F238E27FC236}">
                <a16:creationId xmlns:a16="http://schemas.microsoft.com/office/drawing/2014/main" id="{3203260E-5471-4E14-BFF2-A406A1C14DD3}"/>
              </a:ext>
            </a:extLst>
          </p:cNvPr>
          <p:cNvSpPr>
            <a:spLocks noGrp="1"/>
          </p:cNvSpPr>
          <p:nvPr>
            <p:ph type="sldNum" sz="quarter" idx="13"/>
          </p:nvPr>
        </p:nvSpPr>
        <p:spPr/>
        <p:txBody>
          <a:bodyPr/>
          <a:lstStyle/>
          <a:p>
            <a:pPr>
              <a:defRPr/>
            </a:pPr>
            <a:fld id="{49F53ADA-54B7-4D62-BC4B-6B91A22A65F9}" type="slidenum">
              <a:rPr lang="en-US" smtClean="0"/>
              <a:pPr>
                <a:defRPr/>
              </a:pPr>
              <a:t>14</a:t>
            </a:fld>
            <a:endParaRPr lang="en-US" dirty="0"/>
          </a:p>
        </p:txBody>
      </p:sp>
      <p:pic>
        <p:nvPicPr>
          <p:cNvPr id="5" name="Picture 4">
            <a:extLst>
              <a:ext uri="{FF2B5EF4-FFF2-40B4-BE49-F238E27FC236}">
                <a16:creationId xmlns:a16="http://schemas.microsoft.com/office/drawing/2014/main" id="{94376BAC-548B-43DD-829D-106CBA0E0A7F}"/>
              </a:ext>
            </a:extLst>
          </p:cNvPr>
          <p:cNvPicPr>
            <a:picLocks noChangeAspect="1"/>
          </p:cNvPicPr>
          <p:nvPr/>
        </p:nvPicPr>
        <p:blipFill>
          <a:blip r:embed="rId2"/>
          <a:stretch>
            <a:fillRect/>
          </a:stretch>
        </p:blipFill>
        <p:spPr>
          <a:xfrm>
            <a:off x="7696511" y="1927760"/>
            <a:ext cx="4462361" cy="3002479"/>
          </a:xfrm>
          <a:prstGeom prst="rect">
            <a:avLst/>
          </a:prstGeom>
        </p:spPr>
      </p:pic>
      <p:sp>
        <p:nvSpPr>
          <p:cNvPr id="8" name="TextBox 7">
            <a:extLst>
              <a:ext uri="{FF2B5EF4-FFF2-40B4-BE49-F238E27FC236}">
                <a16:creationId xmlns:a16="http://schemas.microsoft.com/office/drawing/2014/main" id="{273BA4E4-4BB7-4962-BE38-A01C0D447E3E}"/>
              </a:ext>
            </a:extLst>
          </p:cNvPr>
          <p:cNvSpPr txBox="1"/>
          <p:nvPr/>
        </p:nvSpPr>
        <p:spPr>
          <a:xfrm>
            <a:off x="8342278" y="3601494"/>
            <a:ext cx="971741" cy="523220"/>
          </a:xfrm>
          <a:prstGeom prst="rect">
            <a:avLst/>
          </a:prstGeom>
          <a:noFill/>
        </p:spPr>
        <p:txBody>
          <a:bodyPr wrap="none" rtlCol="0">
            <a:spAutoFit/>
          </a:bodyPr>
          <a:lstStyle/>
          <a:p>
            <a:pPr algn="ctr"/>
            <a:r>
              <a:rPr lang="en-US" sz="1400" dirty="0"/>
              <a:t>Buildplan </a:t>
            </a:r>
          </a:p>
          <a:p>
            <a:pPr algn="ctr"/>
            <a:r>
              <a:rPr lang="en-US" sz="1400" dirty="0"/>
              <a:t>MPS</a:t>
            </a:r>
          </a:p>
        </p:txBody>
      </p:sp>
      <p:sp>
        <p:nvSpPr>
          <p:cNvPr id="9" name="TextBox 8">
            <a:extLst>
              <a:ext uri="{FF2B5EF4-FFF2-40B4-BE49-F238E27FC236}">
                <a16:creationId xmlns:a16="http://schemas.microsoft.com/office/drawing/2014/main" id="{808E902F-7ED4-476B-963D-917255189E83}"/>
              </a:ext>
            </a:extLst>
          </p:cNvPr>
          <p:cNvSpPr txBox="1"/>
          <p:nvPr/>
        </p:nvSpPr>
        <p:spPr>
          <a:xfrm>
            <a:off x="9927692" y="2542594"/>
            <a:ext cx="881973" cy="523220"/>
          </a:xfrm>
          <a:prstGeom prst="rect">
            <a:avLst/>
          </a:prstGeom>
          <a:noFill/>
        </p:spPr>
        <p:txBody>
          <a:bodyPr wrap="none" rtlCol="0">
            <a:spAutoFit/>
          </a:bodyPr>
          <a:lstStyle/>
          <a:p>
            <a:pPr algn="ctr"/>
            <a:r>
              <a:rPr lang="en-US" sz="1400" dirty="0"/>
              <a:t>Planning</a:t>
            </a:r>
          </a:p>
          <a:p>
            <a:pPr algn="ctr"/>
            <a:r>
              <a:rPr lang="en-US" sz="1400" dirty="0"/>
              <a:t> FC</a:t>
            </a:r>
          </a:p>
        </p:txBody>
      </p:sp>
    </p:spTree>
    <p:extLst>
      <p:ext uri="{BB962C8B-B14F-4D97-AF65-F5344CB8AC3E}">
        <p14:creationId xmlns:p14="http://schemas.microsoft.com/office/powerpoint/2010/main" val="82728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68E1-4C78-4EDE-894A-D80247B3DDF4}"/>
              </a:ext>
            </a:extLst>
          </p:cNvPr>
          <p:cNvSpPr>
            <a:spLocks noGrp="1"/>
          </p:cNvSpPr>
          <p:nvPr>
            <p:ph type="title"/>
          </p:nvPr>
        </p:nvSpPr>
        <p:spPr>
          <a:xfrm>
            <a:off x="495299" y="257683"/>
            <a:ext cx="11201401" cy="419100"/>
          </a:xfrm>
        </p:spPr>
        <p:txBody>
          <a:bodyPr/>
          <a:lstStyle/>
          <a:p>
            <a:r>
              <a:rPr lang="en-US" dirty="0">
                <a:solidFill>
                  <a:prstClr val="black"/>
                </a:solidFill>
              </a:rPr>
              <a:t>VMI forecasting process &amp; past due</a:t>
            </a:r>
            <a:br>
              <a:rPr lang="en-US" dirty="0">
                <a:solidFill>
                  <a:prstClr val="black"/>
                </a:solidFill>
              </a:rPr>
            </a:br>
            <a:endParaRPr lang="en-US" dirty="0"/>
          </a:p>
        </p:txBody>
      </p:sp>
      <p:sp>
        <p:nvSpPr>
          <p:cNvPr id="8" name="Content Placeholder 7">
            <a:extLst>
              <a:ext uri="{FF2B5EF4-FFF2-40B4-BE49-F238E27FC236}">
                <a16:creationId xmlns:a16="http://schemas.microsoft.com/office/drawing/2014/main" id="{A71EFCFA-435E-4E59-A384-AC718C464A65}"/>
              </a:ext>
            </a:extLst>
          </p:cNvPr>
          <p:cNvSpPr>
            <a:spLocks noGrp="1"/>
          </p:cNvSpPr>
          <p:nvPr>
            <p:ph idx="1"/>
          </p:nvPr>
        </p:nvSpPr>
        <p:spPr>
          <a:xfrm>
            <a:off x="373483" y="4250869"/>
            <a:ext cx="11201401" cy="2538221"/>
          </a:xfrm>
          <a:solidFill>
            <a:schemeClr val="bg2"/>
          </a:solidFill>
        </p:spPr>
        <p:txBody>
          <a:bodyPr/>
          <a:lstStyle/>
          <a:p>
            <a:r>
              <a:rPr lang="en-US" sz="1800" dirty="0"/>
              <a:t>Scenario 1 – Past Due is small, in this case less than 1X the Min.</a:t>
            </a:r>
          </a:p>
          <a:p>
            <a:pPr marL="571500" lvl="2" indent="-342900">
              <a:buFont typeface="Arial" panose="020B0604020202020204" pitchFamily="34" charset="0"/>
              <a:buChar char="•"/>
            </a:pPr>
            <a:r>
              <a:rPr lang="en-US" sz="1600" dirty="0"/>
              <a:t>HON is around 1 week past due and will be operating normally to the MPS.</a:t>
            </a:r>
          </a:p>
          <a:p>
            <a:pPr marL="571500" lvl="2" indent="-342900">
              <a:buFont typeface="Arial" panose="020B0604020202020204" pitchFamily="34" charset="0"/>
              <a:buChar char="•"/>
            </a:pPr>
            <a:r>
              <a:rPr lang="en-US" sz="1600" dirty="0"/>
              <a:t>Recommendation: Use MPS Demand signal guidance on when and how many to ship.</a:t>
            </a:r>
          </a:p>
          <a:p>
            <a:r>
              <a:rPr lang="en-US" sz="1800" dirty="0"/>
              <a:t>Scenario 2 – Past Due is very large, in this case 12X the Min.</a:t>
            </a:r>
          </a:p>
          <a:p>
            <a:pPr marL="571500" lvl="2" indent="-342900">
              <a:buFont typeface="Arial" panose="020B0604020202020204" pitchFamily="34" charset="0"/>
              <a:buChar char="•"/>
            </a:pPr>
            <a:r>
              <a:rPr lang="en-US" sz="1600" dirty="0"/>
              <a:t>HON is around 12 weeks past due and will be working hard to secure the missing parts and produce as many end items as possible. Collaborate with your buyer &amp; VMI site focal to better understand the burndown plan. </a:t>
            </a:r>
          </a:p>
          <a:p>
            <a:pPr marL="571500" lvl="2" indent="-342900">
              <a:buFont typeface="Arial" panose="020B0604020202020204" pitchFamily="34" charset="0"/>
              <a:buChar char="•"/>
            </a:pPr>
            <a:r>
              <a:rPr lang="en-US" sz="1600" dirty="0"/>
              <a:t>Recommendation: Use historical Consumption Report to approximate the actual run rate and capacity of the Manufacturing Line. Use as guidance on when and how many to ship.</a:t>
            </a:r>
          </a:p>
          <a:p>
            <a:pPr marL="571500" lvl="2" indent="-342900">
              <a:buFont typeface="Arial" panose="020B0604020202020204" pitchFamily="34" charset="0"/>
              <a:buChar char="•"/>
            </a:pPr>
            <a:endParaRPr lang="en-US" dirty="0"/>
          </a:p>
          <a:p>
            <a:pPr marL="571500" lvl="2"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11364BC-637B-43A2-9EDF-77CA18DF24CB}"/>
              </a:ext>
            </a:extLst>
          </p:cNvPr>
          <p:cNvSpPr>
            <a:spLocks noGrp="1"/>
          </p:cNvSpPr>
          <p:nvPr>
            <p:ph type="ftr" sz="quarter" idx="11"/>
          </p:nvPr>
        </p:nvSpPr>
        <p:spPr/>
        <p:txBody>
          <a:bodyPr/>
          <a:lstStyle/>
          <a:p>
            <a:r>
              <a:rPr lang="en-US" dirty="0"/>
              <a:t>Honeywell Internal</a:t>
            </a:r>
          </a:p>
        </p:txBody>
      </p:sp>
      <p:sp>
        <p:nvSpPr>
          <p:cNvPr id="5" name="Slide Number Placeholder 4">
            <a:extLst>
              <a:ext uri="{FF2B5EF4-FFF2-40B4-BE49-F238E27FC236}">
                <a16:creationId xmlns:a16="http://schemas.microsoft.com/office/drawing/2014/main" id="{9E6310B3-0FB3-4E3C-A5B9-9F2ACC4F8F36}"/>
              </a:ext>
            </a:extLst>
          </p:cNvPr>
          <p:cNvSpPr>
            <a:spLocks noGrp="1"/>
          </p:cNvSpPr>
          <p:nvPr>
            <p:ph type="sldNum" sz="quarter" idx="12"/>
          </p:nvPr>
        </p:nvSpPr>
        <p:spPr/>
        <p:txBody>
          <a:bodyPr/>
          <a:lstStyle/>
          <a:p>
            <a:fld id="{7B94EC18-1D2B-4535-B738-0E53AFE26620}" type="slidenum">
              <a:rPr lang="en-US" smtClean="0"/>
              <a:t>15</a:t>
            </a:fld>
            <a:endParaRPr lang="en-US" dirty="0"/>
          </a:p>
        </p:txBody>
      </p:sp>
      <p:pic>
        <p:nvPicPr>
          <p:cNvPr id="9" name="Picture 8">
            <a:extLst>
              <a:ext uri="{FF2B5EF4-FFF2-40B4-BE49-F238E27FC236}">
                <a16:creationId xmlns:a16="http://schemas.microsoft.com/office/drawing/2014/main" id="{B38E93BC-26A8-4E54-9BA1-D6CB93267743}"/>
              </a:ext>
            </a:extLst>
          </p:cNvPr>
          <p:cNvPicPr>
            <a:picLocks noChangeAspect="1"/>
          </p:cNvPicPr>
          <p:nvPr/>
        </p:nvPicPr>
        <p:blipFill>
          <a:blip r:embed="rId2"/>
          <a:stretch>
            <a:fillRect/>
          </a:stretch>
        </p:blipFill>
        <p:spPr>
          <a:xfrm>
            <a:off x="455115" y="872336"/>
            <a:ext cx="11079585" cy="2972835"/>
          </a:xfrm>
          <a:prstGeom prst="rect">
            <a:avLst/>
          </a:prstGeom>
        </p:spPr>
      </p:pic>
      <p:sp>
        <p:nvSpPr>
          <p:cNvPr id="10" name="Oval 9">
            <a:extLst>
              <a:ext uri="{FF2B5EF4-FFF2-40B4-BE49-F238E27FC236}">
                <a16:creationId xmlns:a16="http://schemas.microsoft.com/office/drawing/2014/main" id="{F6AB773B-DE77-4A67-91EE-A4F6CE197A4C}"/>
              </a:ext>
            </a:extLst>
          </p:cNvPr>
          <p:cNvSpPr/>
          <p:nvPr/>
        </p:nvSpPr>
        <p:spPr>
          <a:xfrm>
            <a:off x="6191416" y="3617711"/>
            <a:ext cx="302003" cy="204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A61EDC7D-8325-400B-B425-D4AFDFCE81F0}"/>
              </a:ext>
            </a:extLst>
          </p:cNvPr>
          <p:cNvSpPr/>
          <p:nvPr/>
        </p:nvSpPr>
        <p:spPr>
          <a:xfrm>
            <a:off x="4893186" y="3608286"/>
            <a:ext cx="453253" cy="223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F89002E8-8F7C-40E4-B5FA-3BA526EDD8D5}"/>
              </a:ext>
            </a:extLst>
          </p:cNvPr>
          <p:cNvSpPr/>
          <p:nvPr/>
        </p:nvSpPr>
        <p:spPr>
          <a:xfrm>
            <a:off x="4874525" y="2025480"/>
            <a:ext cx="521079" cy="24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93794AAD-C0BB-48E6-86BB-1EEE9629931F}"/>
              </a:ext>
            </a:extLst>
          </p:cNvPr>
          <p:cNvSpPr/>
          <p:nvPr/>
        </p:nvSpPr>
        <p:spPr>
          <a:xfrm>
            <a:off x="6152933" y="2032721"/>
            <a:ext cx="302003" cy="204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5" name="Straight Arrow Connector 14">
            <a:extLst>
              <a:ext uri="{FF2B5EF4-FFF2-40B4-BE49-F238E27FC236}">
                <a16:creationId xmlns:a16="http://schemas.microsoft.com/office/drawing/2014/main" id="{1B749A00-EA88-4711-8305-F079EACF8256}"/>
              </a:ext>
            </a:extLst>
          </p:cNvPr>
          <p:cNvCxnSpPr>
            <a:cxnSpLocks/>
            <a:endCxn id="12" idx="0"/>
          </p:cNvCxnSpPr>
          <p:nvPr/>
        </p:nvCxnSpPr>
        <p:spPr>
          <a:xfrm flipH="1">
            <a:off x="5135065" y="1319838"/>
            <a:ext cx="655164" cy="705642"/>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FCDE084-29C4-42BF-8869-68A510AC34AD}"/>
              </a:ext>
            </a:extLst>
          </p:cNvPr>
          <p:cNvCxnSpPr>
            <a:cxnSpLocks/>
            <a:endCxn id="13" idx="2"/>
          </p:cNvCxnSpPr>
          <p:nvPr/>
        </p:nvCxnSpPr>
        <p:spPr>
          <a:xfrm>
            <a:off x="5818221" y="1351420"/>
            <a:ext cx="334712" cy="783556"/>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C78C11-7A6A-492E-91B9-D64C5E25B3F9}"/>
              </a:ext>
            </a:extLst>
          </p:cNvPr>
          <p:cNvCxnSpPr>
            <a:cxnSpLocks/>
            <a:endCxn id="10" idx="5"/>
          </p:cNvCxnSpPr>
          <p:nvPr/>
        </p:nvCxnSpPr>
        <p:spPr>
          <a:xfrm flipH="1" flipV="1">
            <a:off x="6449192" y="3792271"/>
            <a:ext cx="544574" cy="238132"/>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084F8C6-3BAB-4980-B15D-6CCB5E9DDA33}"/>
              </a:ext>
            </a:extLst>
          </p:cNvPr>
          <p:cNvCxnSpPr>
            <a:cxnSpLocks/>
            <a:stCxn id="27" idx="1"/>
            <a:endCxn id="11" idx="4"/>
          </p:cNvCxnSpPr>
          <p:nvPr/>
        </p:nvCxnSpPr>
        <p:spPr>
          <a:xfrm flipH="1" flipV="1">
            <a:off x="5119813" y="3831551"/>
            <a:ext cx="1901944" cy="253205"/>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374AF00-47FC-4E5D-86C5-70C8AA9B10A0}"/>
              </a:ext>
            </a:extLst>
          </p:cNvPr>
          <p:cNvSpPr txBox="1"/>
          <p:nvPr/>
        </p:nvSpPr>
        <p:spPr>
          <a:xfrm>
            <a:off x="7021757" y="3930306"/>
            <a:ext cx="1217173" cy="308900"/>
          </a:xfrm>
          <a:prstGeom prst="rect">
            <a:avLst/>
          </a:prstGeom>
          <a:noFill/>
          <a:ln w="19050">
            <a:solidFill>
              <a:schemeClr val="accent1"/>
            </a:solidFill>
          </a:ln>
        </p:spPr>
        <p:txBody>
          <a:bodyPr wrap="none" lIns="0" tIns="0" rIns="0" bIns="0" rtlCol="0">
            <a:noAutofit/>
          </a:bodyPr>
          <a:lstStyle/>
          <a:p>
            <a:pPr algn="ctr"/>
            <a:r>
              <a:rPr lang="en-US" dirty="0"/>
              <a:t>Scenario 1</a:t>
            </a:r>
          </a:p>
        </p:txBody>
      </p:sp>
      <p:sp>
        <p:nvSpPr>
          <p:cNvPr id="22" name="TextBox 21">
            <a:extLst>
              <a:ext uri="{FF2B5EF4-FFF2-40B4-BE49-F238E27FC236}">
                <a16:creationId xmlns:a16="http://schemas.microsoft.com/office/drawing/2014/main" id="{C088F936-52EE-4BA2-823C-87ACE3B27795}"/>
              </a:ext>
            </a:extLst>
          </p:cNvPr>
          <p:cNvSpPr txBox="1"/>
          <p:nvPr/>
        </p:nvSpPr>
        <p:spPr>
          <a:xfrm>
            <a:off x="5426503" y="1031233"/>
            <a:ext cx="1217173" cy="308900"/>
          </a:xfrm>
          <a:prstGeom prst="rect">
            <a:avLst/>
          </a:prstGeom>
          <a:noFill/>
          <a:ln w="19050">
            <a:solidFill>
              <a:schemeClr val="accent1"/>
            </a:solidFill>
          </a:ln>
        </p:spPr>
        <p:txBody>
          <a:bodyPr wrap="none" lIns="0" tIns="0" rIns="0" bIns="0" rtlCol="0">
            <a:noAutofit/>
          </a:bodyPr>
          <a:lstStyle/>
          <a:p>
            <a:pPr algn="ctr"/>
            <a:r>
              <a:rPr lang="en-US" dirty="0"/>
              <a:t>Scenario 2</a:t>
            </a:r>
          </a:p>
        </p:txBody>
      </p:sp>
    </p:spTree>
    <p:extLst>
      <p:ext uri="{BB962C8B-B14F-4D97-AF65-F5344CB8AC3E}">
        <p14:creationId xmlns:p14="http://schemas.microsoft.com/office/powerpoint/2010/main" val="106017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4427F-CC16-44CB-8ADB-D8DDB33A9C46}"/>
              </a:ext>
            </a:extLst>
          </p:cNvPr>
          <p:cNvSpPr>
            <a:spLocks noGrp="1"/>
          </p:cNvSpPr>
          <p:nvPr>
            <p:ph type="title"/>
          </p:nvPr>
        </p:nvSpPr>
        <p:spPr>
          <a:xfrm>
            <a:off x="495299" y="377836"/>
            <a:ext cx="11201401" cy="419100"/>
          </a:xfrm>
        </p:spPr>
        <p:txBody>
          <a:bodyPr/>
          <a:lstStyle/>
          <a:p>
            <a:r>
              <a:rPr lang="it-IT" sz="2800" dirty="0"/>
              <a:t>Open PO Report / PO Cancellation Process</a:t>
            </a:r>
            <a:endParaRPr lang="en-US" sz="2800" dirty="0"/>
          </a:p>
        </p:txBody>
      </p:sp>
      <p:sp>
        <p:nvSpPr>
          <p:cNvPr id="3" name="Footer Placeholder 2">
            <a:extLst>
              <a:ext uri="{FF2B5EF4-FFF2-40B4-BE49-F238E27FC236}">
                <a16:creationId xmlns:a16="http://schemas.microsoft.com/office/drawing/2014/main" id="{90E2141A-1829-4A3C-9D46-3450DE1F7309}"/>
              </a:ext>
            </a:extLst>
          </p:cNvPr>
          <p:cNvSpPr>
            <a:spLocks noGrp="1"/>
          </p:cNvSpPr>
          <p:nvPr>
            <p:ph type="ftr" sz="quarter" idx="11"/>
            <p:custDataLst>
              <p:tags r:id="rId2"/>
            </p:custDataLst>
          </p:nvPr>
        </p:nvSpPr>
        <p:spPr>
          <a:xfrm>
            <a:off x="0" y="6480164"/>
            <a:ext cx="12192000" cy="237617"/>
          </a:xfrm>
        </p:spPr>
        <p:txBody>
          <a:bodyPr/>
          <a:lstStyle/>
          <a:p>
            <a:r>
              <a:rPr lang="en-US" dirty="0"/>
              <a:t>Honeywell Internal</a:t>
            </a:r>
          </a:p>
        </p:txBody>
      </p:sp>
      <p:sp>
        <p:nvSpPr>
          <p:cNvPr id="4" name="Slide Number Placeholder 3">
            <a:extLst>
              <a:ext uri="{FF2B5EF4-FFF2-40B4-BE49-F238E27FC236}">
                <a16:creationId xmlns:a16="http://schemas.microsoft.com/office/drawing/2014/main" id="{228A2000-A0CD-4D14-8B76-C466AF33E46F}"/>
              </a:ext>
            </a:extLst>
          </p:cNvPr>
          <p:cNvSpPr>
            <a:spLocks noGrp="1"/>
          </p:cNvSpPr>
          <p:nvPr>
            <p:ph type="sldNum" sz="quarter" idx="12"/>
          </p:nvPr>
        </p:nvSpPr>
        <p:spPr/>
        <p:txBody>
          <a:bodyPr/>
          <a:lstStyle/>
          <a:p>
            <a:fld id="{7B94EC18-1D2B-4535-B738-0E53AFE26620}" type="slidenum">
              <a:rPr lang="en-US" smtClean="0"/>
              <a:t>16</a:t>
            </a:fld>
            <a:endParaRPr lang="en-US" dirty="0"/>
          </a:p>
        </p:txBody>
      </p:sp>
      <p:sp>
        <p:nvSpPr>
          <p:cNvPr id="9" name="Content Placeholder 3">
            <a:extLst>
              <a:ext uri="{FF2B5EF4-FFF2-40B4-BE49-F238E27FC236}">
                <a16:creationId xmlns:a16="http://schemas.microsoft.com/office/drawing/2014/main" id="{89F2164D-1CBA-406C-9BAA-60EF50C768E0}"/>
              </a:ext>
            </a:extLst>
          </p:cNvPr>
          <p:cNvSpPr txBox="1">
            <a:spLocks/>
          </p:cNvSpPr>
          <p:nvPr/>
        </p:nvSpPr>
        <p:spPr>
          <a:xfrm>
            <a:off x="314230" y="914400"/>
            <a:ext cx="11636344" cy="556576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DC202E"/>
              </a:buClr>
            </a:pPr>
            <a:r>
              <a:rPr lang="en-US" sz="2000" dirty="0">
                <a:solidFill>
                  <a:prstClr val="black"/>
                </a:solidFill>
              </a:rPr>
              <a:t>As part of the VMI Flex implementation process, existing PO’s for the parts converting to Flex will be closed out. The VMI Process Specialist will send the supplier an Open PO Report for review the week prior to Go-Live</a:t>
            </a:r>
            <a:r>
              <a:rPr lang="en-US" dirty="0">
                <a:solidFill>
                  <a:prstClr val="black"/>
                </a:solidFill>
              </a:rPr>
              <a:t>. </a:t>
            </a:r>
          </a:p>
          <a:p>
            <a:pPr lvl="2">
              <a:buClr>
                <a:srgbClr val="DC202E"/>
              </a:buClr>
            </a:pPr>
            <a:r>
              <a:rPr lang="en-US" dirty="0">
                <a:solidFill>
                  <a:prstClr val="black"/>
                </a:solidFill>
              </a:rPr>
              <a:t>Why are we doing this?</a:t>
            </a:r>
          </a:p>
          <a:p>
            <a:pPr lvl="3">
              <a:buClr>
                <a:schemeClr val="tx1"/>
              </a:buClr>
            </a:pPr>
            <a:r>
              <a:rPr lang="en-US" dirty="0">
                <a:solidFill>
                  <a:prstClr val="black"/>
                </a:solidFill>
              </a:rPr>
              <a:t>The new Flex system settings no longer match the existing PO parameters</a:t>
            </a:r>
          </a:p>
          <a:p>
            <a:pPr lvl="3">
              <a:buClr>
                <a:schemeClr val="tx1"/>
              </a:buClr>
            </a:pPr>
            <a:r>
              <a:rPr lang="en-US" dirty="0">
                <a:solidFill>
                  <a:prstClr val="black"/>
                </a:solidFill>
              </a:rPr>
              <a:t>Payment and receipt delays will occur if PO’s are not closed out</a:t>
            </a:r>
          </a:p>
          <a:p>
            <a:pPr lvl="3">
              <a:buClr>
                <a:schemeClr val="tx1"/>
              </a:buClr>
            </a:pPr>
            <a:r>
              <a:rPr lang="en-US" dirty="0">
                <a:solidFill>
                  <a:prstClr val="black"/>
                </a:solidFill>
              </a:rPr>
              <a:t>To ensure a clean Flex portal is in place for a successful Go-Live</a:t>
            </a:r>
          </a:p>
          <a:p>
            <a:pPr lvl="2">
              <a:buClr>
                <a:srgbClr val="DC202E"/>
              </a:buClr>
            </a:pPr>
            <a:r>
              <a:rPr lang="en-US" dirty="0">
                <a:solidFill>
                  <a:prstClr val="black"/>
                </a:solidFill>
              </a:rPr>
              <a:t>Are there exceptions? </a:t>
            </a:r>
          </a:p>
          <a:p>
            <a:pPr lvl="3">
              <a:buClr>
                <a:schemeClr val="tx1"/>
              </a:buClr>
            </a:pPr>
            <a:r>
              <a:rPr lang="en-US" dirty="0">
                <a:solidFill>
                  <a:prstClr val="black"/>
                </a:solidFill>
              </a:rPr>
              <a:t>PO’s currently in transit can remain open</a:t>
            </a:r>
          </a:p>
          <a:p>
            <a:pPr lvl="3">
              <a:buClr>
                <a:schemeClr val="tx1"/>
              </a:buClr>
            </a:pPr>
            <a:r>
              <a:rPr lang="en-US" dirty="0">
                <a:solidFill>
                  <a:prstClr val="black"/>
                </a:solidFill>
              </a:rPr>
              <a:t>Delivery documentation and tracking numbers must already be generated</a:t>
            </a:r>
          </a:p>
          <a:p>
            <a:pPr lvl="3">
              <a:buClr>
                <a:schemeClr val="tx1"/>
              </a:buClr>
            </a:pPr>
            <a:r>
              <a:rPr lang="en-US" dirty="0">
                <a:solidFill>
                  <a:prstClr val="black"/>
                </a:solidFill>
              </a:rPr>
              <a:t>RTV PO’s must remain open</a:t>
            </a:r>
          </a:p>
          <a:p>
            <a:pPr lvl="2">
              <a:buClr>
                <a:srgbClr val="DC202E"/>
              </a:buClr>
            </a:pPr>
            <a:r>
              <a:rPr lang="en-US" dirty="0">
                <a:solidFill>
                  <a:prstClr val="black"/>
                </a:solidFill>
              </a:rPr>
              <a:t>When will the PO’s be cancelled?</a:t>
            </a:r>
          </a:p>
          <a:p>
            <a:pPr lvl="3">
              <a:buClr>
                <a:schemeClr val="tx1"/>
              </a:buClr>
            </a:pPr>
            <a:r>
              <a:rPr lang="en-US" dirty="0">
                <a:solidFill>
                  <a:prstClr val="black"/>
                </a:solidFill>
              </a:rPr>
              <a:t>PO’s will be closed out once the part settings have converted to VMI Flex; this is typically the week prior to Go-Live.</a:t>
            </a:r>
          </a:p>
          <a:p>
            <a:pPr lvl="2">
              <a:buClr>
                <a:srgbClr val="DC202E"/>
              </a:buClr>
            </a:pPr>
            <a:r>
              <a:rPr lang="en-US" dirty="0">
                <a:solidFill>
                  <a:prstClr val="black"/>
                </a:solidFill>
              </a:rPr>
              <a:t>What if the supplier needs to ship parts? </a:t>
            </a:r>
          </a:p>
          <a:p>
            <a:pPr lvl="3">
              <a:buClr>
                <a:schemeClr val="tx1"/>
              </a:buClr>
            </a:pPr>
            <a:r>
              <a:rPr lang="en-US" dirty="0">
                <a:solidFill>
                  <a:prstClr val="black"/>
                </a:solidFill>
              </a:rPr>
              <a:t>The supplier will now oversee the PO creation process for parts on the VMI Flex program. Once the parts have converted to Flex and the existing PO’s closed out, the supplier can create PO’s as needed in the Flex portal to fill the demand. </a:t>
            </a:r>
          </a:p>
          <a:p>
            <a:pPr lvl="3"/>
            <a:endParaRPr lang="en-US" dirty="0">
              <a:solidFill>
                <a:prstClr val="black"/>
              </a:solidFill>
            </a:endParaRPr>
          </a:p>
        </p:txBody>
      </p:sp>
    </p:spTree>
    <p:custDataLst>
      <p:tags r:id="rId1"/>
    </p:custDataLst>
    <p:extLst>
      <p:ext uri="{BB962C8B-B14F-4D97-AF65-F5344CB8AC3E}">
        <p14:creationId xmlns:p14="http://schemas.microsoft.com/office/powerpoint/2010/main" val="119333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81D2-23CB-4E46-8194-E4649F499D6B}"/>
              </a:ext>
            </a:extLst>
          </p:cNvPr>
          <p:cNvSpPr>
            <a:spLocks noGrp="1"/>
          </p:cNvSpPr>
          <p:nvPr>
            <p:ph type="title"/>
          </p:nvPr>
        </p:nvSpPr>
        <p:spPr>
          <a:xfrm>
            <a:off x="293169" y="495300"/>
            <a:ext cx="11403531" cy="419100"/>
          </a:xfrm>
        </p:spPr>
        <p:txBody>
          <a:bodyPr/>
          <a:lstStyle/>
          <a:p>
            <a:r>
              <a:rPr lang="en-US" dirty="0">
                <a:solidFill>
                  <a:prstClr val="black"/>
                </a:solidFill>
              </a:rPr>
              <a:t>Simplified oTTr calculation</a:t>
            </a:r>
          </a:p>
        </p:txBody>
      </p:sp>
      <p:sp>
        <p:nvSpPr>
          <p:cNvPr id="3" name="Content Placeholder 2">
            <a:extLst>
              <a:ext uri="{FF2B5EF4-FFF2-40B4-BE49-F238E27FC236}">
                <a16:creationId xmlns:a16="http://schemas.microsoft.com/office/drawing/2014/main" id="{169D4E8E-2BBC-44E7-9E0C-8F4BCF2457EC}"/>
              </a:ext>
            </a:extLst>
          </p:cNvPr>
          <p:cNvSpPr>
            <a:spLocks noGrp="1"/>
          </p:cNvSpPr>
          <p:nvPr>
            <p:ph idx="1"/>
          </p:nvPr>
        </p:nvSpPr>
        <p:spPr>
          <a:xfrm>
            <a:off x="293169" y="1323074"/>
            <a:ext cx="4529088" cy="3894743"/>
          </a:xfrm>
        </p:spPr>
        <p:txBody>
          <a:bodyPr/>
          <a:lstStyle/>
          <a:p>
            <a:r>
              <a:rPr lang="en-US" dirty="0"/>
              <a:t>VMI Flex OTTR is not based on PO dates, but rather on the Total Stock &gt;= Min.</a:t>
            </a:r>
          </a:p>
          <a:p>
            <a:pPr marL="342900" indent="-342900">
              <a:buFont typeface="Arial" panose="020B0604020202020204" pitchFamily="34" charset="0"/>
              <a:buChar char="•"/>
            </a:pPr>
            <a:r>
              <a:rPr lang="en-US" b="0" dirty="0"/>
              <a:t>Inventory Snapshot taken once per day and compared to the Min stock level</a:t>
            </a:r>
          </a:p>
          <a:p>
            <a:pPr marL="342900" lvl="1" indent="-342900">
              <a:buFont typeface="Arial" panose="020B0604020202020204" pitchFamily="34" charset="0"/>
              <a:buChar char="•"/>
            </a:pPr>
            <a:r>
              <a:rPr lang="en-US" dirty="0"/>
              <a:t>If OH Stock &gt; Min - GOOD</a:t>
            </a:r>
          </a:p>
          <a:p>
            <a:pPr marL="342900" lvl="1" indent="-342900">
              <a:buFont typeface="Arial" panose="020B0604020202020204" pitchFamily="34" charset="0"/>
              <a:buChar char="•"/>
            </a:pPr>
            <a:r>
              <a:rPr lang="en-US" dirty="0"/>
              <a:t>If OH Stock &lt; Min - BAD</a:t>
            </a:r>
          </a:p>
          <a:p>
            <a:pPr marL="342900" lvl="1" indent="-342900">
              <a:buFont typeface="Arial" panose="020B0604020202020204" pitchFamily="34" charset="0"/>
              <a:buChar char="•"/>
            </a:pPr>
            <a:endParaRPr lang="en-US" dirty="0"/>
          </a:p>
          <a:p>
            <a:pPr lvl="1"/>
            <a:r>
              <a:rPr lang="en-US" b="1" i="1" dirty="0"/>
              <a:t>Contract OTTR is based on support of requested PO dates</a:t>
            </a:r>
          </a:p>
        </p:txBody>
      </p:sp>
      <p:sp>
        <p:nvSpPr>
          <p:cNvPr id="4" name="Footer Placeholder 3">
            <a:extLst>
              <a:ext uri="{FF2B5EF4-FFF2-40B4-BE49-F238E27FC236}">
                <a16:creationId xmlns:a16="http://schemas.microsoft.com/office/drawing/2014/main" id="{32089965-8DD2-4BD0-80D4-F204F0CCE708}"/>
              </a:ext>
            </a:extLst>
          </p:cNvPr>
          <p:cNvSpPr>
            <a:spLocks noGrp="1"/>
          </p:cNvSpPr>
          <p:nvPr>
            <p:ph type="ftr" sz="quarter" idx="11"/>
          </p:nvPr>
        </p:nvSpPr>
        <p:spPr/>
        <p:txBody>
          <a:bodyPr/>
          <a:lstStyle/>
          <a:p>
            <a:r>
              <a:rPr lang="en-US" dirty="0"/>
              <a:t>Honeywell Internal</a:t>
            </a:r>
          </a:p>
        </p:txBody>
      </p:sp>
      <p:sp>
        <p:nvSpPr>
          <p:cNvPr id="5" name="Slide Number Placeholder 4">
            <a:extLst>
              <a:ext uri="{FF2B5EF4-FFF2-40B4-BE49-F238E27FC236}">
                <a16:creationId xmlns:a16="http://schemas.microsoft.com/office/drawing/2014/main" id="{5C1408D1-EE19-47D8-931D-0169B34A2754}"/>
              </a:ext>
            </a:extLst>
          </p:cNvPr>
          <p:cNvSpPr>
            <a:spLocks noGrp="1"/>
          </p:cNvSpPr>
          <p:nvPr>
            <p:ph type="sldNum" sz="quarter" idx="12"/>
          </p:nvPr>
        </p:nvSpPr>
        <p:spPr/>
        <p:txBody>
          <a:bodyPr/>
          <a:lstStyle/>
          <a:p>
            <a:fld id="{7B94EC18-1D2B-4535-B738-0E53AFE26620}" type="slidenum">
              <a:rPr lang="en-US" smtClean="0"/>
              <a:t>17</a:t>
            </a:fld>
            <a:endParaRPr lang="en-US" dirty="0"/>
          </a:p>
        </p:txBody>
      </p:sp>
      <p:sp>
        <p:nvSpPr>
          <p:cNvPr id="6" name="Text Placeholder 5">
            <a:extLst>
              <a:ext uri="{FF2B5EF4-FFF2-40B4-BE49-F238E27FC236}">
                <a16:creationId xmlns:a16="http://schemas.microsoft.com/office/drawing/2014/main" id="{BF366D4F-225C-430C-A6F3-04750D14BE8C}"/>
              </a:ext>
            </a:extLst>
          </p:cNvPr>
          <p:cNvSpPr>
            <a:spLocks noGrp="1"/>
          </p:cNvSpPr>
          <p:nvPr>
            <p:ph type="body" sz="quarter" idx="16"/>
          </p:nvPr>
        </p:nvSpPr>
        <p:spPr/>
        <p:txBody>
          <a:bodyPr/>
          <a:lstStyle/>
          <a:p>
            <a:r>
              <a:rPr lang="en-US" dirty="0"/>
              <a:t>VMI Flex Success Relies on Healthy Inventory Levels</a:t>
            </a:r>
          </a:p>
        </p:txBody>
      </p:sp>
      <p:pic>
        <p:nvPicPr>
          <p:cNvPr id="8" name="Picture 7">
            <a:extLst>
              <a:ext uri="{FF2B5EF4-FFF2-40B4-BE49-F238E27FC236}">
                <a16:creationId xmlns:a16="http://schemas.microsoft.com/office/drawing/2014/main" id="{F7984766-32C7-46CA-80FB-0EBB572F09C2}"/>
              </a:ext>
            </a:extLst>
          </p:cNvPr>
          <p:cNvPicPr>
            <a:picLocks noChangeAspect="1"/>
          </p:cNvPicPr>
          <p:nvPr/>
        </p:nvPicPr>
        <p:blipFill>
          <a:blip r:embed="rId2"/>
          <a:stretch>
            <a:fillRect/>
          </a:stretch>
        </p:blipFill>
        <p:spPr>
          <a:xfrm>
            <a:off x="5115061" y="1481628"/>
            <a:ext cx="6974302" cy="3894743"/>
          </a:xfrm>
          <a:prstGeom prst="rect">
            <a:avLst/>
          </a:prstGeom>
          <a:ln w="19050">
            <a:solidFill>
              <a:schemeClr val="accent1"/>
            </a:solidFill>
          </a:ln>
        </p:spPr>
      </p:pic>
    </p:spTree>
    <p:extLst>
      <p:ext uri="{BB962C8B-B14F-4D97-AF65-F5344CB8AC3E}">
        <p14:creationId xmlns:p14="http://schemas.microsoft.com/office/powerpoint/2010/main" val="115126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36CE8C-CDAF-4050-917B-E25856AB079E}"/>
              </a:ext>
            </a:extLst>
          </p:cNvPr>
          <p:cNvPicPr>
            <a:picLocks noChangeAspect="1"/>
          </p:cNvPicPr>
          <p:nvPr/>
        </p:nvPicPr>
        <p:blipFill>
          <a:blip r:embed="rId5"/>
          <a:stretch>
            <a:fillRect/>
          </a:stretch>
        </p:blipFill>
        <p:spPr>
          <a:xfrm>
            <a:off x="495299" y="1353257"/>
            <a:ext cx="11618238" cy="4299657"/>
          </a:xfrm>
          <a:prstGeom prst="rect">
            <a:avLst/>
          </a:prstGeom>
        </p:spPr>
      </p:pic>
      <p:sp>
        <p:nvSpPr>
          <p:cNvPr id="2" name="Title 1">
            <a:extLst>
              <a:ext uri="{FF2B5EF4-FFF2-40B4-BE49-F238E27FC236}">
                <a16:creationId xmlns:a16="http://schemas.microsoft.com/office/drawing/2014/main" id="{E743CFD6-7C5B-46B6-913A-896FDAAE6C1F}"/>
              </a:ext>
            </a:extLst>
          </p:cNvPr>
          <p:cNvSpPr>
            <a:spLocks noGrp="1"/>
          </p:cNvSpPr>
          <p:nvPr>
            <p:ph type="title"/>
          </p:nvPr>
        </p:nvSpPr>
        <p:spPr/>
        <p:txBody>
          <a:bodyPr/>
          <a:lstStyle/>
          <a:p>
            <a:r>
              <a:rPr lang="en-US" altLang="en-US" dirty="0"/>
              <a:t>VMI MANAGEMENT TOOLS - HASP</a:t>
            </a:r>
            <a:br>
              <a:rPr lang="en-US" altLang="en-US" dirty="0"/>
            </a:br>
            <a:endParaRPr lang="en-US" dirty="0"/>
          </a:p>
        </p:txBody>
      </p:sp>
      <p:sp>
        <p:nvSpPr>
          <p:cNvPr id="3" name="Footer Placeholder 2">
            <a:extLst>
              <a:ext uri="{FF2B5EF4-FFF2-40B4-BE49-F238E27FC236}">
                <a16:creationId xmlns:a16="http://schemas.microsoft.com/office/drawing/2014/main" id="{52D3C20D-8B89-4B8C-90A9-6F1CF05BBCB2}"/>
              </a:ext>
            </a:extLst>
          </p:cNvPr>
          <p:cNvSpPr>
            <a:spLocks noGrp="1"/>
          </p:cNvSpPr>
          <p:nvPr>
            <p:ph type="ftr" sz="quarter" idx="11"/>
            <p:custDataLst>
              <p:tags r:id="rId2"/>
            </p:custDataLst>
          </p:nvPr>
        </p:nvSpPr>
        <p:spPr>
          <a:xfrm>
            <a:off x="0" y="6480164"/>
            <a:ext cx="12192000" cy="237617"/>
          </a:xfrm>
        </p:spPr>
        <p:txBody>
          <a:bodyPr/>
          <a:lstStyle/>
          <a:p>
            <a:r>
              <a:rPr lang="en-US" dirty="0"/>
              <a:t>Honeywell Internal</a:t>
            </a:r>
          </a:p>
        </p:txBody>
      </p:sp>
      <p:sp>
        <p:nvSpPr>
          <p:cNvPr id="4" name="Slide Number Placeholder 3">
            <a:extLst>
              <a:ext uri="{FF2B5EF4-FFF2-40B4-BE49-F238E27FC236}">
                <a16:creationId xmlns:a16="http://schemas.microsoft.com/office/drawing/2014/main" id="{799695DB-E672-4210-9B3A-40499AFFA2FA}"/>
              </a:ext>
            </a:extLst>
          </p:cNvPr>
          <p:cNvSpPr>
            <a:spLocks noGrp="1"/>
          </p:cNvSpPr>
          <p:nvPr>
            <p:ph type="sldNum" sz="quarter" idx="12"/>
          </p:nvPr>
        </p:nvSpPr>
        <p:spPr/>
        <p:txBody>
          <a:bodyPr/>
          <a:lstStyle/>
          <a:p>
            <a:fld id="{7B94EC18-1D2B-4535-B738-0E53AFE26620}" type="slidenum">
              <a:rPr lang="en-US" smtClean="0"/>
              <a:t>18</a:t>
            </a:fld>
            <a:endParaRPr lang="en-US" dirty="0"/>
          </a:p>
        </p:txBody>
      </p:sp>
      <p:sp>
        <p:nvSpPr>
          <p:cNvPr id="7" name="Content Placeholder 3">
            <a:extLst>
              <a:ext uri="{FF2B5EF4-FFF2-40B4-BE49-F238E27FC236}">
                <a16:creationId xmlns:a16="http://schemas.microsoft.com/office/drawing/2014/main" id="{DB3A129E-BD3F-4CA1-B768-327F4DC27A77}"/>
              </a:ext>
            </a:extLst>
          </p:cNvPr>
          <p:cNvSpPr txBox="1">
            <a:spLocks/>
          </p:cNvSpPr>
          <p:nvPr/>
        </p:nvSpPr>
        <p:spPr>
          <a:xfrm>
            <a:off x="377604" y="5971875"/>
            <a:ext cx="11201549" cy="566344"/>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DC202E"/>
              </a:buClr>
            </a:pPr>
            <a:endParaRPr lang="en-US" dirty="0">
              <a:solidFill>
                <a:prstClr val="black"/>
              </a:solidFill>
            </a:endParaRPr>
          </a:p>
        </p:txBody>
      </p:sp>
      <p:sp>
        <p:nvSpPr>
          <p:cNvPr id="9" name="Right Brace 8">
            <a:extLst>
              <a:ext uri="{FF2B5EF4-FFF2-40B4-BE49-F238E27FC236}">
                <a16:creationId xmlns:a16="http://schemas.microsoft.com/office/drawing/2014/main" id="{6CF5A145-850F-4F14-9F53-EBB49FD10897}"/>
              </a:ext>
            </a:extLst>
          </p:cNvPr>
          <p:cNvSpPr/>
          <p:nvPr/>
        </p:nvSpPr>
        <p:spPr>
          <a:xfrm rot="10800000">
            <a:off x="78462" y="2403862"/>
            <a:ext cx="299141" cy="3249052"/>
          </a:xfrm>
          <a:prstGeom prst="rightBrace">
            <a:avLst>
              <a:gd name="adj1" fmla="val 8333"/>
              <a:gd name="adj2" fmla="val 47009"/>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Content Placeholder 3">
            <a:extLst>
              <a:ext uri="{FF2B5EF4-FFF2-40B4-BE49-F238E27FC236}">
                <a16:creationId xmlns:a16="http://schemas.microsoft.com/office/drawing/2014/main" id="{D5BA679E-B4D0-43C0-8989-30EA904D29A0}"/>
              </a:ext>
            </a:extLst>
          </p:cNvPr>
          <p:cNvSpPr txBox="1">
            <a:spLocks/>
          </p:cNvSpPr>
          <p:nvPr/>
        </p:nvSpPr>
        <p:spPr>
          <a:xfrm>
            <a:off x="2502981" y="1768810"/>
            <a:ext cx="9610556" cy="4233610"/>
          </a:xfrm>
          <a:prstGeom prst="rect">
            <a:avLst/>
          </a:prstGeom>
          <a:solidFill>
            <a:schemeClr val="bg1"/>
          </a:solidFill>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DC202E"/>
              </a:buClr>
            </a:pPr>
            <a:endParaRPr lang="en-US" sz="900" dirty="0">
              <a:solidFill>
                <a:prstClr val="black"/>
              </a:solidFill>
            </a:endParaRPr>
          </a:p>
          <a:p>
            <a:pPr lvl="2">
              <a:buClr>
                <a:srgbClr val="DC202E"/>
              </a:buClr>
            </a:pPr>
            <a:r>
              <a:rPr lang="en-US" dirty="0">
                <a:solidFill>
                  <a:prstClr val="black"/>
                </a:solidFill>
                <a:highlight>
                  <a:srgbClr val="FFFF00"/>
                </a:highlight>
              </a:rPr>
              <a:t>Settlement Report </a:t>
            </a:r>
            <a:r>
              <a:rPr lang="en-US" dirty="0">
                <a:solidFill>
                  <a:prstClr val="black"/>
                </a:solidFill>
              </a:rPr>
              <a:t>– Provides consumption and payment details</a:t>
            </a:r>
          </a:p>
          <a:p>
            <a:pPr lvl="2">
              <a:buClr>
                <a:srgbClr val="DC202E"/>
              </a:buClr>
            </a:pPr>
            <a:r>
              <a:rPr lang="en-US" dirty="0">
                <a:solidFill>
                  <a:prstClr val="black"/>
                </a:solidFill>
              </a:rPr>
              <a:t>On Hand Inventory – Current on hand position of VMI parts</a:t>
            </a:r>
          </a:p>
          <a:p>
            <a:pPr lvl="2">
              <a:buClr>
                <a:srgbClr val="DC202E"/>
              </a:buClr>
            </a:pPr>
            <a:r>
              <a:rPr lang="en-US" dirty="0">
                <a:solidFill>
                  <a:prstClr val="black"/>
                </a:solidFill>
                <a:highlight>
                  <a:srgbClr val="FFFF00"/>
                </a:highlight>
              </a:rPr>
              <a:t>Consumption Spend </a:t>
            </a:r>
            <a:r>
              <a:rPr lang="en-US" dirty="0">
                <a:solidFill>
                  <a:prstClr val="black"/>
                </a:solidFill>
              </a:rPr>
              <a:t>– Provides transfer of ownership data by month</a:t>
            </a:r>
          </a:p>
          <a:p>
            <a:pPr lvl="2">
              <a:buClr>
                <a:srgbClr val="DC202E"/>
              </a:buClr>
            </a:pPr>
            <a:r>
              <a:rPr lang="en-US" dirty="0">
                <a:solidFill>
                  <a:prstClr val="black"/>
                </a:solidFill>
              </a:rPr>
              <a:t>Summary Report – Report of qty of parts moving in and out of VMI &lt;180 days</a:t>
            </a:r>
          </a:p>
          <a:p>
            <a:pPr lvl="2">
              <a:buClr>
                <a:srgbClr val="DC202E"/>
              </a:buClr>
            </a:pPr>
            <a:r>
              <a:rPr lang="en-US" dirty="0">
                <a:solidFill>
                  <a:prstClr val="black"/>
                </a:solidFill>
              </a:rPr>
              <a:t>Passage of Time Flip – VMI 1.0/2.0 PO flip date for transfer of ownership</a:t>
            </a:r>
          </a:p>
          <a:p>
            <a:pPr lvl="2">
              <a:buClr>
                <a:srgbClr val="DC202E"/>
              </a:buClr>
            </a:pPr>
            <a:r>
              <a:rPr lang="en-US" dirty="0">
                <a:solidFill>
                  <a:prstClr val="black"/>
                </a:solidFill>
              </a:rPr>
              <a:t>VMI Material Receipt -  Report of POs received within a specified timeframe</a:t>
            </a:r>
          </a:p>
          <a:p>
            <a:pPr lvl="2">
              <a:buClr>
                <a:srgbClr val="DC202E"/>
              </a:buClr>
            </a:pPr>
            <a:r>
              <a:rPr lang="en-US" sz="1600" dirty="0">
                <a:solidFill>
                  <a:srgbClr val="FF0000"/>
                </a:solidFill>
              </a:rPr>
              <a:t>UNDER CONSTRUCTION </a:t>
            </a:r>
            <a:r>
              <a:rPr lang="en-US" sz="1600" dirty="0">
                <a:solidFill>
                  <a:prstClr val="black"/>
                </a:solidFill>
              </a:rPr>
              <a:t>- VMI Upload - VMI Min/Max Reports(s) – Supplier Approval/Ack</a:t>
            </a:r>
          </a:p>
          <a:p>
            <a:pPr lvl="2">
              <a:buClr>
                <a:srgbClr val="DC202E"/>
              </a:buClr>
            </a:pPr>
            <a:r>
              <a:rPr lang="en-US" dirty="0">
                <a:solidFill>
                  <a:prstClr val="black"/>
                </a:solidFill>
              </a:rPr>
              <a:t>VMI Summary of Parts List – Report of part settings for VMI parts</a:t>
            </a:r>
          </a:p>
          <a:p>
            <a:pPr lvl="2">
              <a:buClr>
                <a:srgbClr val="DC202E"/>
              </a:buClr>
            </a:pPr>
            <a:r>
              <a:rPr lang="en-US" dirty="0">
                <a:solidFill>
                  <a:prstClr val="black"/>
                </a:solidFill>
                <a:highlight>
                  <a:srgbClr val="FFFF00"/>
                </a:highlight>
              </a:rPr>
              <a:t>VMI Purchase Order </a:t>
            </a:r>
            <a:r>
              <a:rPr lang="en-US" dirty="0">
                <a:solidFill>
                  <a:prstClr val="black"/>
                </a:solidFill>
              </a:rPr>
              <a:t>– PO creation Portal for VMI Flex and 2.0</a:t>
            </a:r>
          </a:p>
          <a:p>
            <a:pPr lvl="2">
              <a:buClr>
                <a:srgbClr val="DC202E"/>
              </a:buClr>
            </a:pPr>
            <a:r>
              <a:rPr lang="en-US" dirty="0">
                <a:solidFill>
                  <a:prstClr val="black"/>
                </a:solidFill>
              </a:rPr>
              <a:t>About VMI – VMI Landing page with instructions and VMI Help Access</a:t>
            </a:r>
          </a:p>
          <a:p>
            <a:pPr lvl="2">
              <a:buClr>
                <a:srgbClr val="DC202E"/>
              </a:buClr>
            </a:pPr>
            <a:endParaRPr lang="en-US" dirty="0">
              <a:solidFill>
                <a:prstClr val="black"/>
              </a:solidFill>
            </a:endParaRPr>
          </a:p>
        </p:txBody>
      </p:sp>
    </p:spTree>
    <p:custDataLst>
      <p:tags r:id="rId1"/>
    </p:custDataLst>
    <p:extLst>
      <p:ext uri="{BB962C8B-B14F-4D97-AF65-F5344CB8AC3E}">
        <p14:creationId xmlns:p14="http://schemas.microsoft.com/office/powerpoint/2010/main" val="159625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FB7D-4E71-4B8E-B7F1-2169963A0D3D}"/>
              </a:ext>
            </a:extLst>
          </p:cNvPr>
          <p:cNvSpPr>
            <a:spLocks noGrp="1"/>
          </p:cNvSpPr>
          <p:nvPr>
            <p:ph type="title"/>
          </p:nvPr>
        </p:nvSpPr>
        <p:spPr/>
        <p:txBody>
          <a:bodyPr/>
          <a:lstStyle/>
          <a:p>
            <a:r>
              <a:rPr lang="en-US" dirty="0">
                <a:solidFill>
                  <a:schemeClr val="accent1"/>
                </a:solidFill>
              </a:rPr>
              <a:t>agenda</a:t>
            </a:r>
          </a:p>
        </p:txBody>
      </p:sp>
      <p:sp>
        <p:nvSpPr>
          <p:cNvPr id="3" name="Content Placeholder 2">
            <a:extLst>
              <a:ext uri="{FF2B5EF4-FFF2-40B4-BE49-F238E27FC236}">
                <a16:creationId xmlns:a16="http://schemas.microsoft.com/office/drawing/2014/main" id="{A9D8DB73-23DC-4549-9497-A05FBB85FC62}"/>
              </a:ext>
            </a:extLst>
          </p:cNvPr>
          <p:cNvSpPr>
            <a:spLocks noGrp="1"/>
          </p:cNvSpPr>
          <p:nvPr>
            <p:ph idx="1"/>
          </p:nvPr>
        </p:nvSpPr>
        <p:spPr>
          <a:xfrm>
            <a:off x="495299" y="1325725"/>
            <a:ext cx="5372100" cy="4457700"/>
          </a:xfrm>
        </p:spPr>
        <p:txBody>
          <a:bodyPr/>
          <a:lstStyle/>
          <a:p>
            <a:r>
              <a:rPr lang="en-US" dirty="0"/>
              <a:t>Overview</a:t>
            </a:r>
          </a:p>
          <a:p>
            <a:r>
              <a:rPr lang="en-US" dirty="0"/>
              <a:t>VMI Purchase Order Screen</a:t>
            </a:r>
          </a:p>
          <a:p>
            <a:pPr lvl="0"/>
            <a:r>
              <a:rPr lang="en-US" dirty="0">
                <a:solidFill>
                  <a:prstClr val="black"/>
                </a:solidFill>
              </a:rPr>
              <a:t>Changing Delivery Dates/Quantities</a:t>
            </a:r>
          </a:p>
          <a:p>
            <a:pPr lvl="0"/>
            <a:r>
              <a:rPr lang="en-US" dirty="0">
                <a:solidFill>
                  <a:prstClr val="black"/>
                </a:solidFill>
              </a:rPr>
              <a:t>Forecasting</a:t>
            </a:r>
          </a:p>
          <a:p>
            <a:pPr lvl="0"/>
            <a:r>
              <a:rPr lang="en-US" dirty="0">
                <a:solidFill>
                  <a:prstClr val="black"/>
                </a:solidFill>
              </a:rPr>
              <a:t>OTTR Calculation</a:t>
            </a:r>
          </a:p>
          <a:p>
            <a:pPr lvl="0"/>
            <a:r>
              <a:rPr lang="en-US" dirty="0">
                <a:solidFill>
                  <a:prstClr val="black"/>
                </a:solidFill>
              </a:rPr>
              <a:t>VMI Management Tools</a:t>
            </a:r>
          </a:p>
          <a:p>
            <a:pPr lvl="0"/>
            <a:r>
              <a:rPr lang="en-US" dirty="0">
                <a:solidFill>
                  <a:prstClr val="black"/>
                </a:solidFill>
              </a:rPr>
              <a:t>Settlement/Consumption Reporting</a:t>
            </a:r>
          </a:p>
          <a:p>
            <a:pPr lvl="0"/>
            <a:r>
              <a:rPr lang="en-US" dirty="0">
                <a:solidFill>
                  <a:prstClr val="black"/>
                </a:solidFill>
              </a:rPr>
              <a:t>Recent Improvements</a:t>
            </a:r>
          </a:p>
          <a:p>
            <a:pPr lvl="0"/>
            <a:endParaRPr lang="en-US" dirty="0">
              <a:solidFill>
                <a:prstClr val="black"/>
              </a:solidFill>
            </a:endParaRPr>
          </a:p>
          <a:p>
            <a:pPr marL="0" lvl="0" indent="0">
              <a:buNone/>
            </a:pPr>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p:txBody>
      </p:sp>
      <p:sp>
        <p:nvSpPr>
          <p:cNvPr id="8" name="Slide Number Placeholder 7">
            <a:extLst>
              <a:ext uri="{FF2B5EF4-FFF2-40B4-BE49-F238E27FC236}">
                <a16:creationId xmlns:a16="http://schemas.microsoft.com/office/drawing/2014/main" id="{D2F5FAD3-BD54-4DFF-AA2C-FB3A7746D31E}"/>
              </a:ext>
            </a:extLst>
          </p:cNvPr>
          <p:cNvSpPr>
            <a:spLocks noGrp="1"/>
          </p:cNvSpPr>
          <p:nvPr>
            <p:ph type="sldNum" sz="quarter" idx="12"/>
          </p:nvPr>
        </p:nvSpPr>
        <p:spPr/>
        <p:txBody>
          <a:bodyPr/>
          <a:lstStyle/>
          <a:p>
            <a:fld id="{7B94EC18-1D2B-4535-B738-0E53AFE26620}" type="slidenum">
              <a:rPr lang="en-US" smtClean="0"/>
              <a:t>1</a:t>
            </a:fld>
            <a:endParaRPr lang="en-US" dirty="0"/>
          </a:p>
        </p:txBody>
      </p:sp>
      <p:sp>
        <p:nvSpPr>
          <p:cNvPr id="4" name="Footer Placeholder 3">
            <a:extLst>
              <a:ext uri="{FF2B5EF4-FFF2-40B4-BE49-F238E27FC236}">
                <a16:creationId xmlns:a16="http://schemas.microsoft.com/office/drawing/2014/main" id="{B6E0C6C0-C2CB-443B-89D7-E49C606E6AB4}"/>
              </a:ext>
            </a:extLst>
          </p:cNvPr>
          <p:cNvSpPr>
            <a:spLocks noGrp="1"/>
          </p:cNvSpPr>
          <p:nvPr>
            <p:ph type="ftr" sz="quarter" idx="11"/>
          </p:nvPr>
        </p:nvSpPr>
        <p:spPr/>
        <p:txBody>
          <a:bodyPr/>
          <a:lstStyle/>
          <a:p>
            <a:r>
              <a:rPr lang="en-US" dirty="0"/>
              <a:t>Footer, Arial Bold 10pt</a:t>
            </a:r>
          </a:p>
        </p:txBody>
      </p:sp>
      <p:pic>
        <p:nvPicPr>
          <p:cNvPr id="10" name="Picture Placeholder 6">
            <a:extLst>
              <a:ext uri="{FF2B5EF4-FFF2-40B4-BE49-F238E27FC236}">
                <a16:creationId xmlns:a16="http://schemas.microsoft.com/office/drawing/2014/main" id="{32678F20-0858-4527-8A4F-DC0ADB5DA1C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67398" y="1313349"/>
            <a:ext cx="5829301" cy="4837079"/>
          </a:xfrm>
          <a:prstGeom prst="rect">
            <a:avLst/>
          </a:prstGeom>
        </p:spPr>
      </p:pic>
    </p:spTree>
    <p:extLst>
      <p:ext uri="{BB962C8B-B14F-4D97-AF65-F5344CB8AC3E}">
        <p14:creationId xmlns:p14="http://schemas.microsoft.com/office/powerpoint/2010/main" val="250719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F859-C7F3-4788-8859-276243C38CA0}"/>
              </a:ext>
            </a:extLst>
          </p:cNvPr>
          <p:cNvSpPr>
            <a:spLocks noGrp="1"/>
          </p:cNvSpPr>
          <p:nvPr>
            <p:ph type="title"/>
          </p:nvPr>
        </p:nvSpPr>
        <p:spPr/>
        <p:txBody>
          <a:bodyPr/>
          <a:lstStyle/>
          <a:p>
            <a:r>
              <a:rPr lang="en-US" dirty="0"/>
              <a:t>HASP VMI Settlement and Consumption Spend Reports</a:t>
            </a:r>
          </a:p>
        </p:txBody>
      </p:sp>
      <p:sp>
        <p:nvSpPr>
          <p:cNvPr id="3" name="Content Placeholder 2">
            <a:extLst>
              <a:ext uri="{FF2B5EF4-FFF2-40B4-BE49-F238E27FC236}">
                <a16:creationId xmlns:a16="http://schemas.microsoft.com/office/drawing/2014/main" id="{5328AD4E-4C3A-467B-A7EB-6488119627CE}"/>
              </a:ext>
            </a:extLst>
          </p:cNvPr>
          <p:cNvSpPr>
            <a:spLocks noGrp="1"/>
          </p:cNvSpPr>
          <p:nvPr>
            <p:ph idx="1"/>
          </p:nvPr>
        </p:nvSpPr>
        <p:spPr/>
        <p:txBody>
          <a:bodyPr>
            <a:normAutofit/>
          </a:bodyPr>
          <a:lstStyle/>
          <a:p>
            <a:r>
              <a:rPr lang="en-US" sz="2800" dirty="0"/>
              <a:t>The VMI Process does not settle with supplier by PO, HON only starts payment clock when product is pull from bin.</a:t>
            </a:r>
          </a:p>
          <a:p>
            <a:pPr lvl="1"/>
            <a:r>
              <a:rPr lang="en-US" sz="2400" dirty="0"/>
              <a:t>Example:</a:t>
            </a:r>
          </a:p>
          <a:p>
            <a:pPr lvl="2"/>
            <a:r>
              <a:rPr lang="en-US" sz="1800" dirty="0"/>
              <a:t>100 unit PO received on May 1 – no payment made on $0 PO</a:t>
            </a:r>
          </a:p>
          <a:p>
            <a:pPr lvl="2"/>
            <a:r>
              <a:rPr lang="en-US" sz="1800" dirty="0"/>
              <a:t>HON pulls 10 pcs from VMI bin on May 3 – payment terms start on only 10 pcs</a:t>
            </a:r>
          </a:p>
          <a:p>
            <a:pPr lvl="2"/>
            <a:r>
              <a:rPr lang="en-US" sz="1800" dirty="0"/>
              <a:t>HON pulls 25 pcs from VMI bin on May 5 - payment terms start on only 25 pcs</a:t>
            </a:r>
          </a:p>
          <a:p>
            <a:pPr lvl="1"/>
            <a:r>
              <a:rPr lang="en-US" sz="2400" i="1" dirty="0"/>
              <a:t>Supplier can use “</a:t>
            </a:r>
            <a:r>
              <a:rPr lang="en-US" sz="2400" i="1" u="sng" dirty="0"/>
              <a:t>VMI Settlement</a:t>
            </a:r>
            <a:r>
              <a:rPr lang="en-US" sz="2400" i="1" dirty="0"/>
              <a:t>” Report to reconcile payment</a:t>
            </a:r>
            <a:r>
              <a:rPr lang="en-US" sz="2400" dirty="0"/>
              <a:t>s.</a:t>
            </a:r>
          </a:p>
          <a:p>
            <a:r>
              <a:rPr lang="en-US" sz="2800" dirty="0"/>
              <a:t>When large HON Past Due occurs, MPS becomes clouded.  </a:t>
            </a:r>
          </a:p>
          <a:p>
            <a:pPr lvl="1"/>
            <a:r>
              <a:rPr lang="en-US" sz="2400" dirty="0"/>
              <a:t>Vendor can use actual consumption to target when/how many to ship</a:t>
            </a:r>
          </a:p>
          <a:p>
            <a:pPr lvl="1"/>
            <a:r>
              <a:rPr lang="en-US" sz="2400" i="1" dirty="0"/>
              <a:t>Supplier can use VMI </a:t>
            </a:r>
            <a:r>
              <a:rPr lang="en-US" sz="2400" i="1" u="sng" dirty="0"/>
              <a:t>“Consumption Spend” </a:t>
            </a:r>
            <a:r>
              <a:rPr lang="en-US" sz="2400" i="1" dirty="0"/>
              <a:t>Report to view at historical HON pulls</a:t>
            </a:r>
          </a:p>
          <a:p>
            <a:pPr lvl="1"/>
            <a:endParaRPr lang="en-US" dirty="0"/>
          </a:p>
          <a:p>
            <a:pPr lvl="1"/>
            <a:endParaRPr lang="en-US" dirty="0"/>
          </a:p>
        </p:txBody>
      </p:sp>
    </p:spTree>
    <p:extLst>
      <p:ext uri="{BB962C8B-B14F-4D97-AF65-F5344CB8AC3E}">
        <p14:creationId xmlns:p14="http://schemas.microsoft.com/office/powerpoint/2010/main" val="385289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5605-A889-4B3E-A17F-E2F7E5403D66}"/>
              </a:ext>
            </a:extLst>
          </p:cNvPr>
          <p:cNvSpPr>
            <a:spLocks noGrp="1"/>
          </p:cNvSpPr>
          <p:nvPr>
            <p:ph type="title"/>
          </p:nvPr>
        </p:nvSpPr>
        <p:spPr>
          <a:xfrm>
            <a:off x="662958" y="303001"/>
            <a:ext cx="10515600" cy="348857"/>
          </a:xfrm>
        </p:spPr>
        <p:txBody>
          <a:bodyPr>
            <a:noAutofit/>
          </a:bodyPr>
          <a:lstStyle/>
          <a:p>
            <a:r>
              <a:rPr lang="en-US" b="1" dirty="0">
                <a:solidFill>
                  <a:prstClr val="black"/>
                </a:solidFill>
              </a:rPr>
              <a:t>Settlement Report</a:t>
            </a:r>
            <a:br>
              <a:rPr lang="en-US" sz="2400" dirty="0">
                <a:solidFill>
                  <a:prstClr val="black"/>
                </a:solidFill>
              </a:rPr>
            </a:br>
            <a:endParaRPr lang="en-US" sz="2400" dirty="0"/>
          </a:p>
        </p:txBody>
      </p:sp>
      <p:sp>
        <p:nvSpPr>
          <p:cNvPr id="17" name="Content Placeholder 16">
            <a:extLst>
              <a:ext uri="{FF2B5EF4-FFF2-40B4-BE49-F238E27FC236}">
                <a16:creationId xmlns:a16="http://schemas.microsoft.com/office/drawing/2014/main" id="{EC82BC7F-1DB4-403D-99BC-12A699BF9D9D}"/>
              </a:ext>
            </a:extLst>
          </p:cNvPr>
          <p:cNvSpPr>
            <a:spLocks noGrp="1"/>
          </p:cNvSpPr>
          <p:nvPr>
            <p:ph idx="1"/>
          </p:nvPr>
        </p:nvSpPr>
        <p:spPr>
          <a:xfrm>
            <a:off x="662958" y="4153569"/>
            <a:ext cx="6114176" cy="1920768"/>
          </a:xfrm>
        </p:spPr>
        <p:txBody>
          <a:bodyPr>
            <a:normAutofit fontScale="92500" lnSpcReduction="20000"/>
          </a:bodyPr>
          <a:lstStyle/>
          <a:p>
            <a:pPr>
              <a:buFont typeface="Arial" panose="020B0604020202020204" pitchFamily="34" charset="0"/>
              <a:buChar char="•"/>
            </a:pPr>
            <a:r>
              <a:rPr lang="en-US" sz="2800" dirty="0"/>
              <a:t>Provides consumption (pull) details</a:t>
            </a:r>
          </a:p>
          <a:p>
            <a:pPr>
              <a:buFont typeface="Arial" panose="020B0604020202020204" pitchFamily="34" charset="0"/>
              <a:buChar char="•"/>
            </a:pPr>
            <a:r>
              <a:rPr lang="en-US" sz="2800" dirty="0"/>
              <a:t>Settlement runs once per day</a:t>
            </a:r>
          </a:p>
          <a:p>
            <a:pPr>
              <a:buFont typeface="Arial" panose="020B0604020202020204" pitchFamily="34" charset="0"/>
              <a:buChar char="•"/>
            </a:pPr>
            <a:r>
              <a:rPr lang="en-US" sz="2800" dirty="0"/>
              <a:t>All parts pulled are rolled up into a HW document</a:t>
            </a:r>
          </a:p>
          <a:p>
            <a:pPr>
              <a:buFont typeface="Arial" panose="020B0604020202020204" pitchFamily="34" charset="0"/>
              <a:buChar char="•"/>
            </a:pPr>
            <a:r>
              <a:rPr lang="en-US" sz="2800" dirty="0"/>
              <a:t>Part detail available</a:t>
            </a:r>
          </a:p>
        </p:txBody>
      </p:sp>
      <p:sp>
        <p:nvSpPr>
          <p:cNvPr id="4" name="Footer Placeholder 3">
            <a:extLst>
              <a:ext uri="{FF2B5EF4-FFF2-40B4-BE49-F238E27FC236}">
                <a16:creationId xmlns:a16="http://schemas.microsoft.com/office/drawing/2014/main" id="{D10FB847-6837-49BF-9E74-34CAA564D01D}"/>
              </a:ext>
            </a:extLst>
          </p:cNvPr>
          <p:cNvSpPr>
            <a:spLocks noGrp="1"/>
          </p:cNvSpPr>
          <p:nvPr>
            <p:ph type="ftr" sz="quarter" idx="11"/>
          </p:nvPr>
        </p:nvSpPr>
        <p:spPr/>
        <p:txBody>
          <a:bodyPr/>
          <a:lstStyle/>
          <a:p>
            <a:r>
              <a:rPr lang="en-US" dirty="0"/>
              <a:t>Honeywell Internal</a:t>
            </a:r>
          </a:p>
        </p:txBody>
      </p:sp>
      <p:sp>
        <p:nvSpPr>
          <p:cNvPr id="5" name="Slide Number Placeholder 4">
            <a:extLst>
              <a:ext uri="{FF2B5EF4-FFF2-40B4-BE49-F238E27FC236}">
                <a16:creationId xmlns:a16="http://schemas.microsoft.com/office/drawing/2014/main" id="{97DB95B0-F4A9-4C52-A0AC-C9E7DCDDF79B}"/>
              </a:ext>
            </a:extLst>
          </p:cNvPr>
          <p:cNvSpPr>
            <a:spLocks noGrp="1"/>
          </p:cNvSpPr>
          <p:nvPr>
            <p:ph type="sldNum" sz="quarter" idx="12"/>
          </p:nvPr>
        </p:nvSpPr>
        <p:spPr/>
        <p:txBody>
          <a:bodyPr/>
          <a:lstStyle/>
          <a:p>
            <a:fld id="{7B94EC18-1D2B-4535-B738-0E53AFE26620}" type="slidenum">
              <a:rPr lang="en-US" smtClean="0"/>
              <a:t>20</a:t>
            </a:fld>
            <a:endParaRPr lang="en-US" dirty="0"/>
          </a:p>
        </p:txBody>
      </p:sp>
      <p:pic>
        <p:nvPicPr>
          <p:cNvPr id="10" name="Picture 9">
            <a:extLst>
              <a:ext uri="{FF2B5EF4-FFF2-40B4-BE49-F238E27FC236}">
                <a16:creationId xmlns:a16="http://schemas.microsoft.com/office/drawing/2014/main" id="{13D08B20-1A9D-4F98-9B9C-868A3501A870}"/>
              </a:ext>
            </a:extLst>
          </p:cNvPr>
          <p:cNvPicPr>
            <a:picLocks noChangeAspect="1"/>
          </p:cNvPicPr>
          <p:nvPr/>
        </p:nvPicPr>
        <p:blipFill>
          <a:blip r:embed="rId2"/>
          <a:stretch>
            <a:fillRect/>
          </a:stretch>
        </p:blipFill>
        <p:spPr>
          <a:xfrm>
            <a:off x="53064" y="923549"/>
            <a:ext cx="12085870" cy="3006108"/>
          </a:xfrm>
          <a:prstGeom prst="rect">
            <a:avLst/>
          </a:prstGeom>
        </p:spPr>
      </p:pic>
      <p:pic>
        <p:nvPicPr>
          <p:cNvPr id="12" name="Picture 11">
            <a:extLst>
              <a:ext uri="{FF2B5EF4-FFF2-40B4-BE49-F238E27FC236}">
                <a16:creationId xmlns:a16="http://schemas.microsoft.com/office/drawing/2014/main" id="{376AE9C7-7F13-4FFB-AE4D-13E3C533050A}"/>
              </a:ext>
            </a:extLst>
          </p:cNvPr>
          <p:cNvPicPr>
            <a:picLocks noChangeAspect="1"/>
          </p:cNvPicPr>
          <p:nvPr/>
        </p:nvPicPr>
        <p:blipFill>
          <a:blip r:embed="rId3"/>
          <a:stretch>
            <a:fillRect/>
          </a:stretch>
        </p:blipFill>
        <p:spPr>
          <a:xfrm>
            <a:off x="7054372" y="3998062"/>
            <a:ext cx="4299428" cy="2651314"/>
          </a:xfrm>
          <a:prstGeom prst="rect">
            <a:avLst/>
          </a:prstGeom>
        </p:spPr>
      </p:pic>
      <p:sp>
        <p:nvSpPr>
          <p:cNvPr id="13" name="Oval 12">
            <a:extLst>
              <a:ext uri="{FF2B5EF4-FFF2-40B4-BE49-F238E27FC236}">
                <a16:creationId xmlns:a16="http://schemas.microsoft.com/office/drawing/2014/main" id="{74A97E56-6CB3-4D01-B9CE-A84B4C961D67}"/>
              </a:ext>
            </a:extLst>
          </p:cNvPr>
          <p:cNvSpPr/>
          <p:nvPr/>
        </p:nvSpPr>
        <p:spPr>
          <a:xfrm>
            <a:off x="2537926" y="3429000"/>
            <a:ext cx="793102" cy="24726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A730ADA-7FB3-487C-A4EF-09B9A47063D7}"/>
              </a:ext>
            </a:extLst>
          </p:cNvPr>
          <p:cNvSpPr/>
          <p:nvPr/>
        </p:nvSpPr>
        <p:spPr>
          <a:xfrm>
            <a:off x="7570236" y="4443494"/>
            <a:ext cx="793102" cy="24726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89BF6A3E-6F0C-48ED-A4FA-5456C05A0D05}"/>
              </a:ext>
            </a:extLst>
          </p:cNvPr>
          <p:cNvCxnSpPr>
            <a:stCxn id="13" idx="4"/>
            <a:endCxn id="14" idx="2"/>
          </p:cNvCxnSpPr>
          <p:nvPr/>
        </p:nvCxnSpPr>
        <p:spPr>
          <a:xfrm>
            <a:off x="2934477" y="3676261"/>
            <a:ext cx="4635759" cy="89086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73A91F-0C96-4F27-B6F9-E25A0415B189}"/>
              </a:ext>
            </a:extLst>
          </p:cNvPr>
          <p:cNvCxnSpPr/>
          <p:nvPr/>
        </p:nvCxnSpPr>
        <p:spPr>
          <a:xfrm>
            <a:off x="279918" y="3359020"/>
            <a:ext cx="1614196"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FA2679-F4BB-44BF-A209-DF9282BA9050}"/>
              </a:ext>
            </a:extLst>
          </p:cNvPr>
          <p:cNvCxnSpPr/>
          <p:nvPr/>
        </p:nvCxnSpPr>
        <p:spPr>
          <a:xfrm>
            <a:off x="279918" y="3886113"/>
            <a:ext cx="1614196"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770C633-A4DC-4224-ADD9-273032D7250F}"/>
              </a:ext>
            </a:extLst>
          </p:cNvPr>
          <p:cNvSpPr/>
          <p:nvPr/>
        </p:nvSpPr>
        <p:spPr>
          <a:xfrm>
            <a:off x="5630886" y="1935989"/>
            <a:ext cx="1127102" cy="1671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C0C0C0"/>
              </a:highlight>
            </a:endParaRPr>
          </a:p>
        </p:txBody>
      </p:sp>
      <p:sp>
        <p:nvSpPr>
          <p:cNvPr id="18" name="Rectangle 17">
            <a:extLst>
              <a:ext uri="{FF2B5EF4-FFF2-40B4-BE49-F238E27FC236}">
                <a16:creationId xmlns:a16="http://schemas.microsoft.com/office/drawing/2014/main" id="{0BCABCB2-6763-4A54-96FA-1F203A817623}"/>
              </a:ext>
            </a:extLst>
          </p:cNvPr>
          <p:cNvSpPr/>
          <p:nvPr/>
        </p:nvSpPr>
        <p:spPr>
          <a:xfrm>
            <a:off x="4779816" y="1935989"/>
            <a:ext cx="447834" cy="1671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C0C0C0"/>
              </a:highlight>
            </a:endParaRPr>
          </a:p>
        </p:txBody>
      </p:sp>
      <p:sp>
        <p:nvSpPr>
          <p:cNvPr id="19" name="Rectangle 18">
            <a:extLst>
              <a:ext uri="{FF2B5EF4-FFF2-40B4-BE49-F238E27FC236}">
                <a16:creationId xmlns:a16="http://schemas.microsoft.com/office/drawing/2014/main" id="{32B41477-B6C8-4A4F-A1EA-6435F83887CC}"/>
              </a:ext>
            </a:extLst>
          </p:cNvPr>
          <p:cNvSpPr/>
          <p:nvPr/>
        </p:nvSpPr>
        <p:spPr>
          <a:xfrm>
            <a:off x="7074296" y="5303520"/>
            <a:ext cx="447834" cy="125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C0C0C0"/>
              </a:highlight>
            </a:endParaRPr>
          </a:p>
        </p:txBody>
      </p:sp>
      <p:sp>
        <p:nvSpPr>
          <p:cNvPr id="20" name="Rectangle 19">
            <a:extLst>
              <a:ext uri="{FF2B5EF4-FFF2-40B4-BE49-F238E27FC236}">
                <a16:creationId xmlns:a16="http://schemas.microsoft.com/office/drawing/2014/main" id="{0C115B9A-156B-48C0-AF42-94AA475B4430}"/>
              </a:ext>
            </a:extLst>
          </p:cNvPr>
          <p:cNvSpPr/>
          <p:nvPr/>
        </p:nvSpPr>
        <p:spPr>
          <a:xfrm>
            <a:off x="7799368" y="4773286"/>
            <a:ext cx="447834" cy="1122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C0C0C0"/>
              </a:highlight>
            </a:endParaRPr>
          </a:p>
        </p:txBody>
      </p:sp>
      <p:sp>
        <p:nvSpPr>
          <p:cNvPr id="23" name="Rectangle 22">
            <a:extLst>
              <a:ext uri="{FF2B5EF4-FFF2-40B4-BE49-F238E27FC236}">
                <a16:creationId xmlns:a16="http://schemas.microsoft.com/office/drawing/2014/main" id="{968F6841-9A53-4733-9B3A-558E5CEA2251}"/>
              </a:ext>
            </a:extLst>
          </p:cNvPr>
          <p:cNvSpPr/>
          <p:nvPr/>
        </p:nvSpPr>
        <p:spPr>
          <a:xfrm>
            <a:off x="9094101" y="4760023"/>
            <a:ext cx="894630" cy="1122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C0C0C0"/>
              </a:highlight>
            </a:endParaRPr>
          </a:p>
        </p:txBody>
      </p:sp>
    </p:spTree>
    <p:extLst>
      <p:ext uri="{BB962C8B-B14F-4D97-AF65-F5344CB8AC3E}">
        <p14:creationId xmlns:p14="http://schemas.microsoft.com/office/powerpoint/2010/main" val="112785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5346-7A6A-459E-BCDF-B147088891B3}"/>
              </a:ext>
            </a:extLst>
          </p:cNvPr>
          <p:cNvSpPr>
            <a:spLocks noGrp="1"/>
          </p:cNvSpPr>
          <p:nvPr>
            <p:ph type="title"/>
          </p:nvPr>
        </p:nvSpPr>
        <p:spPr>
          <a:xfrm>
            <a:off x="447869" y="310405"/>
            <a:ext cx="10707811" cy="505200"/>
          </a:xfrm>
        </p:spPr>
        <p:txBody>
          <a:bodyPr>
            <a:noAutofit/>
          </a:bodyPr>
          <a:lstStyle/>
          <a:p>
            <a:r>
              <a:rPr lang="en-US" dirty="0">
                <a:solidFill>
                  <a:prstClr val="black"/>
                </a:solidFill>
              </a:rPr>
              <a:t>Consumption Spend Report</a:t>
            </a:r>
            <a:endParaRPr lang="en-US" sz="2400" dirty="0"/>
          </a:p>
        </p:txBody>
      </p:sp>
      <p:sp>
        <p:nvSpPr>
          <p:cNvPr id="9" name="Content Placeholder 8">
            <a:extLst>
              <a:ext uri="{FF2B5EF4-FFF2-40B4-BE49-F238E27FC236}">
                <a16:creationId xmlns:a16="http://schemas.microsoft.com/office/drawing/2014/main" id="{DBF4ADC2-3C85-4707-9BD7-311747C5E61C}"/>
              </a:ext>
            </a:extLst>
          </p:cNvPr>
          <p:cNvSpPr>
            <a:spLocks noGrp="1"/>
          </p:cNvSpPr>
          <p:nvPr>
            <p:ph idx="1"/>
          </p:nvPr>
        </p:nvSpPr>
        <p:spPr>
          <a:xfrm>
            <a:off x="367272" y="1229524"/>
            <a:ext cx="2158402" cy="3221177"/>
          </a:xfrm>
        </p:spPr>
        <p:txBody>
          <a:bodyPr>
            <a:normAutofit/>
          </a:bodyPr>
          <a:lstStyle/>
          <a:p>
            <a:pPr>
              <a:buFont typeface="Arial" panose="020B0604020202020204" pitchFamily="34" charset="0"/>
              <a:buChar char="•"/>
            </a:pPr>
            <a:r>
              <a:rPr lang="en-US" sz="2000" dirty="0"/>
              <a:t>Provides transfer of ownership data by part number</a:t>
            </a:r>
          </a:p>
          <a:p>
            <a:pPr>
              <a:buFont typeface="Arial" panose="020B0604020202020204" pitchFamily="34" charset="0"/>
              <a:buChar char="•"/>
            </a:pPr>
            <a:r>
              <a:rPr lang="en-US" sz="2000" dirty="0"/>
              <a:t>Every pull by part number is recorded</a:t>
            </a:r>
          </a:p>
          <a:p>
            <a:pPr>
              <a:buFont typeface="Arial" panose="020B0604020202020204" pitchFamily="34" charset="0"/>
              <a:buChar char="•"/>
            </a:pPr>
            <a:r>
              <a:rPr lang="en-US" sz="2000" dirty="0"/>
              <a:t>Vendor can determine historical run rate</a:t>
            </a:r>
          </a:p>
        </p:txBody>
      </p:sp>
      <p:sp>
        <p:nvSpPr>
          <p:cNvPr id="4" name="Footer Placeholder 3">
            <a:extLst>
              <a:ext uri="{FF2B5EF4-FFF2-40B4-BE49-F238E27FC236}">
                <a16:creationId xmlns:a16="http://schemas.microsoft.com/office/drawing/2014/main" id="{7EF4347C-E9BC-467A-A762-2B6383C927C7}"/>
              </a:ext>
            </a:extLst>
          </p:cNvPr>
          <p:cNvSpPr>
            <a:spLocks noGrp="1"/>
          </p:cNvSpPr>
          <p:nvPr>
            <p:ph type="ftr" sz="quarter" idx="11"/>
          </p:nvPr>
        </p:nvSpPr>
        <p:spPr/>
        <p:txBody>
          <a:bodyPr/>
          <a:lstStyle/>
          <a:p>
            <a:r>
              <a:rPr lang="en-US" dirty="0"/>
              <a:t>Honeywell Internal</a:t>
            </a:r>
          </a:p>
        </p:txBody>
      </p:sp>
      <p:sp>
        <p:nvSpPr>
          <p:cNvPr id="5" name="Slide Number Placeholder 4">
            <a:extLst>
              <a:ext uri="{FF2B5EF4-FFF2-40B4-BE49-F238E27FC236}">
                <a16:creationId xmlns:a16="http://schemas.microsoft.com/office/drawing/2014/main" id="{BCE1EEDF-978F-4FDE-AF45-ECEB827407D3}"/>
              </a:ext>
            </a:extLst>
          </p:cNvPr>
          <p:cNvSpPr>
            <a:spLocks noGrp="1"/>
          </p:cNvSpPr>
          <p:nvPr>
            <p:ph type="sldNum" sz="quarter" idx="12"/>
          </p:nvPr>
        </p:nvSpPr>
        <p:spPr/>
        <p:txBody>
          <a:bodyPr/>
          <a:lstStyle/>
          <a:p>
            <a:fld id="{7B94EC18-1D2B-4535-B738-0E53AFE26620}" type="slidenum">
              <a:rPr lang="en-US" smtClean="0"/>
              <a:t>21</a:t>
            </a:fld>
            <a:endParaRPr lang="en-US" dirty="0"/>
          </a:p>
        </p:txBody>
      </p:sp>
      <p:pic>
        <p:nvPicPr>
          <p:cNvPr id="3" name="Picture 2">
            <a:extLst>
              <a:ext uri="{FF2B5EF4-FFF2-40B4-BE49-F238E27FC236}">
                <a16:creationId xmlns:a16="http://schemas.microsoft.com/office/drawing/2014/main" id="{2BAE6097-FDA3-4C33-BC6C-1B918FB4618F}"/>
              </a:ext>
            </a:extLst>
          </p:cNvPr>
          <p:cNvPicPr>
            <a:picLocks noChangeAspect="1"/>
          </p:cNvPicPr>
          <p:nvPr/>
        </p:nvPicPr>
        <p:blipFill>
          <a:blip r:embed="rId2"/>
          <a:stretch>
            <a:fillRect/>
          </a:stretch>
        </p:blipFill>
        <p:spPr>
          <a:xfrm>
            <a:off x="2655154" y="1227028"/>
            <a:ext cx="9620821" cy="5253136"/>
          </a:xfrm>
          <a:prstGeom prst="rect">
            <a:avLst/>
          </a:prstGeom>
        </p:spPr>
      </p:pic>
      <p:sp>
        <p:nvSpPr>
          <p:cNvPr id="12" name="Rectangle 11">
            <a:extLst>
              <a:ext uri="{FF2B5EF4-FFF2-40B4-BE49-F238E27FC236}">
                <a16:creationId xmlns:a16="http://schemas.microsoft.com/office/drawing/2014/main" id="{B0C2DCCA-5B12-43D1-90F7-A5C9BA6CF357}"/>
              </a:ext>
            </a:extLst>
          </p:cNvPr>
          <p:cNvSpPr/>
          <p:nvPr/>
        </p:nvSpPr>
        <p:spPr>
          <a:xfrm>
            <a:off x="7548465" y="4797370"/>
            <a:ext cx="2472612" cy="469524"/>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C7E9098-3A65-4424-9783-C986E14E0400}"/>
              </a:ext>
            </a:extLst>
          </p:cNvPr>
          <p:cNvSpPr txBox="1"/>
          <p:nvPr/>
        </p:nvSpPr>
        <p:spPr>
          <a:xfrm>
            <a:off x="9809583" y="3882045"/>
            <a:ext cx="1474237" cy="738664"/>
          </a:xfrm>
          <a:prstGeom prst="rect">
            <a:avLst/>
          </a:prstGeom>
          <a:solidFill>
            <a:schemeClr val="accent1">
              <a:alpha val="71000"/>
            </a:schemeClr>
          </a:solidFill>
        </p:spPr>
        <p:txBody>
          <a:bodyPr wrap="square" rtlCol="0">
            <a:spAutoFit/>
          </a:bodyPr>
          <a:lstStyle/>
          <a:p>
            <a:r>
              <a:rPr lang="en-US" sz="1400" dirty="0"/>
              <a:t>Same part pulled three times same day</a:t>
            </a:r>
          </a:p>
        </p:txBody>
      </p:sp>
      <p:cxnSp>
        <p:nvCxnSpPr>
          <p:cNvPr id="15" name="Straight Arrow Connector 14">
            <a:extLst>
              <a:ext uri="{FF2B5EF4-FFF2-40B4-BE49-F238E27FC236}">
                <a16:creationId xmlns:a16="http://schemas.microsoft.com/office/drawing/2014/main" id="{B8696711-410E-4370-B340-D31129718764}"/>
              </a:ext>
            </a:extLst>
          </p:cNvPr>
          <p:cNvCxnSpPr>
            <a:cxnSpLocks/>
          </p:cNvCxnSpPr>
          <p:nvPr/>
        </p:nvCxnSpPr>
        <p:spPr>
          <a:xfrm flipH="1">
            <a:off x="8229601" y="4289032"/>
            <a:ext cx="1579982" cy="54129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D0843FD-E69C-41C5-A126-6C7CF88482AA}"/>
              </a:ext>
            </a:extLst>
          </p:cNvPr>
          <p:cNvSpPr/>
          <p:nvPr/>
        </p:nvSpPr>
        <p:spPr>
          <a:xfrm>
            <a:off x="2666414" y="1942926"/>
            <a:ext cx="1597676" cy="4327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C0C0C0"/>
              </a:highlight>
            </a:endParaRPr>
          </a:p>
        </p:txBody>
      </p:sp>
      <p:sp>
        <p:nvSpPr>
          <p:cNvPr id="11" name="Rectangle 10">
            <a:extLst>
              <a:ext uri="{FF2B5EF4-FFF2-40B4-BE49-F238E27FC236}">
                <a16:creationId xmlns:a16="http://schemas.microsoft.com/office/drawing/2014/main" id="{258B1FF3-B52D-457C-9F9E-1CE4F2B476A9}"/>
              </a:ext>
            </a:extLst>
          </p:cNvPr>
          <p:cNvSpPr/>
          <p:nvPr/>
        </p:nvSpPr>
        <p:spPr>
          <a:xfrm>
            <a:off x="5884272" y="1951347"/>
            <a:ext cx="563965" cy="431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C0C0C0"/>
              </a:highlight>
            </a:endParaRPr>
          </a:p>
        </p:txBody>
      </p:sp>
    </p:spTree>
    <p:extLst>
      <p:ext uri="{BB962C8B-B14F-4D97-AF65-F5344CB8AC3E}">
        <p14:creationId xmlns:p14="http://schemas.microsoft.com/office/powerpoint/2010/main" val="241127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26FE79-E74D-4FB5-ADF1-6411F57E0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000" b="1" i="0" u="none" strike="noStrike" kern="1200" cap="none" spc="0" normalizeH="0" baseline="0" noProof="0" smtClean="0">
                <a:ln>
                  <a:noFill/>
                </a:ln>
                <a:solidFill>
                  <a:srgbClr val="70707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a:ln>
                <a:noFill/>
              </a:ln>
              <a:solidFill>
                <a:srgbClr val="707070"/>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D67077B3-915A-4865-ACE1-6FDEE74BD844}"/>
              </a:ext>
            </a:extLst>
          </p:cNvPr>
          <p:cNvSpPr>
            <a:spLocks noGrp="1"/>
          </p:cNvSpPr>
          <p:nvPr>
            <p:ph type="body" sz="quarter" idx="16"/>
          </p:nvPr>
        </p:nvSpPr>
        <p:spPr>
          <a:xfrm>
            <a:off x="-1" y="6222482"/>
            <a:ext cx="12192000" cy="495299"/>
          </a:xfrm>
        </p:spPr>
        <p:txBody>
          <a:bodyPr/>
          <a:lstStyle/>
          <a:p>
            <a:r>
              <a:rPr lang="en-US" dirty="0"/>
              <a:t>Proactive engagement is critical to long term success</a:t>
            </a:r>
          </a:p>
        </p:txBody>
      </p:sp>
      <p:sp>
        <p:nvSpPr>
          <p:cNvPr id="5" name="Title 1">
            <a:extLst>
              <a:ext uri="{FF2B5EF4-FFF2-40B4-BE49-F238E27FC236}">
                <a16:creationId xmlns:a16="http://schemas.microsoft.com/office/drawing/2014/main" id="{BA097F86-0694-4EC4-9074-E79C41CA7A4C}"/>
              </a:ext>
            </a:extLst>
          </p:cNvPr>
          <p:cNvSpPr txBox="1">
            <a:spLocks/>
          </p:cNvSpPr>
          <p:nvPr/>
        </p:nvSpPr>
        <p:spPr>
          <a:xfrm>
            <a:off x="347815" y="227018"/>
            <a:ext cx="11201401" cy="419100"/>
          </a:xfrm>
          <a:prstGeom prst="rect">
            <a:avLst/>
          </a:prstGeom>
        </p:spPr>
        <p:txBody>
          <a:bodyPr vert="horz" lIns="0" tIns="0" rIns="91440" bIns="0" rtlCol="0" anchor="t">
            <a:no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dirty="0">
                <a:ln>
                  <a:noFill/>
                </a:ln>
                <a:solidFill>
                  <a:srgbClr val="DC202E"/>
                </a:solidFill>
                <a:effectLst/>
                <a:uLnTx/>
                <a:uFillTx/>
                <a:latin typeface="Arial Black"/>
                <a:ea typeface="+mj-ea"/>
                <a:cs typeface="+mj-cs"/>
              </a:rPr>
              <a:t>QVR “Lite” </a:t>
            </a:r>
            <a:r>
              <a:rPr kumimoji="0" lang="en-US" sz="1400" b="0" i="0" u="none" strike="noStrike" kern="1200" cap="all" spc="0" normalizeH="0" baseline="0" noProof="0" dirty="0">
                <a:ln>
                  <a:noFill/>
                </a:ln>
                <a:solidFill>
                  <a:srgbClr val="DC202E"/>
                </a:solidFill>
                <a:effectLst/>
                <a:uLnTx/>
                <a:uFillTx/>
                <a:latin typeface="Arial Black"/>
                <a:ea typeface="+mj-ea"/>
                <a:cs typeface="+mj-cs"/>
              </a:rPr>
              <a:t>(6 </a:t>
            </a:r>
            <a:r>
              <a:rPr kumimoji="0" lang="en-US" sz="1400" b="0" i="0" u="none" strike="noStrike" kern="1200" cap="all" spc="0" normalizeH="0" baseline="0" noProof="0" dirty="0" err="1">
                <a:ln>
                  <a:noFill/>
                </a:ln>
                <a:solidFill>
                  <a:srgbClr val="DC202E"/>
                </a:solidFill>
                <a:effectLst/>
                <a:uLnTx/>
                <a:uFillTx/>
                <a:latin typeface="Arial Black"/>
                <a:ea typeface="+mj-ea"/>
                <a:cs typeface="+mj-cs"/>
              </a:rPr>
              <a:t>wks</a:t>
            </a:r>
            <a:r>
              <a:rPr kumimoji="0" lang="en-US" sz="1400" b="0" i="0" u="none" strike="noStrike" kern="1200" cap="all" spc="0" normalizeH="0" baseline="0" noProof="0" dirty="0">
                <a:ln>
                  <a:noFill/>
                </a:ln>
                <a:solidFill>
                  <a:srgbClr val="DC202E"/>
                </a:solidFill>
                <a:effectLst/>
                <a:uLnTx/>
                <a:uFillTx/>
                <a:latin typeface="Arial Black"/>
                <a:ea typeface="+mj-ea"/>
                <a:cs typeface="+mj-cs"/>
              </a:rPr>
              <a:t> post implementation)</a:t>
            </a:r>
            <a:endParaRPr kumimoji="0" lang="en-US" sz="3200" b="0" i="0" u="none" strike="noStrike" kern="1200" cap="all" spc="0" normalizeH="0" baseline="0" noProof="0" dirty="0">
              <a:ln>
                <a:noFill/>
              </a:ln>
              <a:solidFill>
                <a:srgbClr val="DC202E"/>
              </a:solidFill>
              <a:effectLst/>
              <a:uLnTx/>
              <a:uFillTx/>
              <a:latin typeface="Arial Black"/>
              <a:ea typeface="+mj-ea"/>
              <a:cs typeface="+mj-cs"/>
            </a:endParaRPr>
          </a:p>
        </p:txBody>
      </p:sp>
      <p:sp>
        <p:nvSpPr>
          <p:cNvPr id="6" name="TextBox 5">
            <a:extLst>
              <a:ext uri="{FF2B5EF4-FFF2-40B4-BE49-F238E27FC236}">
                <a16:creationId xmlns:a16="http://schemas.microsoft.com/office/drawing/2014/main" id="{2134DD2F-74E9-4101-92E7-C9D97ACF2247}"/>
              </a:ext>
            </a:extLst>
          </p:cNvPr>
          <p:cNvSpPr txBox="1"/>
          <p:nvPr/>
        </p:nvSpPr>
        <p:spPr>
          <a:xfrm>
            <a:off x="495300" y="864362"/>
            <a:ext cx="11201401" cy="524147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Questions: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Verify full implemented part portfolio is visible for supplier in HASP. Do you see any part(s) settings that are incorrect?  If so, which ones and what is incorrect?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Have you generated a PO?</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Have you changed a delivery date or quantity on a PO? i.e. created your own change orders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Do you know how to generate the consumption report?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Do you know how to generate the settlement report?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Do you know how to tie them together so that you understand when you will be paid?</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Do you know how to read the forecast and MPS in order to schedule your manufacturing to ensure on time delivery?</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Do you have any questions or need further training?</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Is your Quarterly Vendor Review (QVR) scheduled?</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Do you know how to use Case Management in HASP to resolve issues?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Is there any additional training or information needed? </a:t>
            </a:r>
          </a:p>
        </p:txBody>
      </p:sp>
    </p:spTree>
    <p:extLst>
      <p:ext uri="{BB962C8B-B14F-4D97-AF65-F5344CB8AC3E}">
        <p14:creationId xmlns:p14="http://schemas.microsoft.com/office/powerpoint/2010/main" val="1136538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33FF4-B5CC-4952-85CE-6C76D1F97469}"/>
              </a:ext>
            </a:extLst>
          </p:cNvPr>
          <p:cNvSpPr>
            <a:spLocks noGrp="1"/>
          </p:cNvSpPr>
          <p:nvPr>
            <p:ph type="title"/>
          </p:nvPr>
        </p:nvSpPr>
        <p:spPr>
          <a:xfrm>
            <a:off x="246826" y="183235"/>
            <a:ext cx="11201401" cy="419100"/>
          </a:xfrm>
        </p:spPr>
        <p:txBody>
          <a:bodyPr/>
          <a:lstStyle/>
          <a:p>
            <a:r>
              <a:rPr lang="en-US" dirty="0"/>
              <a:t>VMI QVR Metrics dashboard</a:t>
            </a:r>
          </a:p>
        </p:txBody>
      </p:sp>
      <p:sp>
        <p:nvSpPr>
          <p:cNvPr id="5" name="Slide Number Placeholder 4">
            <a:extLst>
              <a:ext uri="{FF2B5EF4-FFF2-40B4-BE49-F238E27FC236}">
                <a16:creationId xmlns:a16="http://schemas.microsoft.com/office/drawing/2014/main" id="{4A798CC2-0A10-4059-90E7-A38BB81E46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000" b="1" i="0" u="none" strike="noStrike" kern="1200" cap="none" spc="0" normalizeH="0" baseline="0" noProof="0" smtClean="0">
                <a:ln>
                  <a:noFill/>
                </a:ln>
                <a:solidFill>
                  <a:srgbClr val="70707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707070"/>
              </a:solidFill>
              <a:effectLst/>
              <a:uLnTx/>
              <a:uFillTx/>
              <a:latin typeface="Arial"/>
              <a:ea typeface="+mn-ea"/>
              <a:cs typeface="+mn-cs"/>
            </a:endParaRPr>
          </a:p>
        </p:txBody>
      </p:sp>
      <p:sp>
        <p:nvSpPr>
          <p:cNvPr id="10" name="TextBox 9">
            <a:extLst>
              <a:ext uri="{FF2B5EF4-FFF2-40B4-BE49-F238E27FC236}">
                <a16:creationId xmlns:a16="http://schemas.microsoft.com/office/drawing/2014/main" id="{8E88AF80-8A2C-4C77-9A48-454E850913D4}"/>
              </a:ext>
            </a:extLst>
          </p:cNvPr>
          <p:cNvSpPr txBox="1"/>
          <p:nvPr/>
        </p:nvSpPr>
        <p:spPr>
          <a:xfrm>
            <a:off x="10852390" y="3619040"/>
            <a:ext cx="914400" cy="372140"/>
          </a:xfrm>
          <a:prstGeom prst="rect">
            <a:avLst/>
          </a:prstGeom>
          <a:solidFill>
            <a:schemeClr val="bg1"/>
          </a:solid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D603CDB9-611E-48EC-8292-3A7081B76532}"/>
              </a:ext>
            </a:extLst>
          </p:cNvPr>
          <p:cNvPicPr>
            <a:picLocks noChangeAspect="1"/>
          </p:cNvPicPr>
          <p:nvPr/>
        </p:nvPicPr>
        <p:blipFill>
          <a:blip r:embed="rId3"/>
          <a:stretch>
            <a:fillRect/>
          </a:stretch>
        </p:blipFill>
        <p:spPr>
          <a:xfrm>
            <a:off x="0" y="692483"/>
            <a:ext cx="12192000" cy="5995873"/>
          </a:xfrm>
          <a:prstGeom prst="rect">
            <a:avLst/>
          </a:prstGeom>
        </p:spPr>
      </p:pic>
    </p:spTree>
    <p:extLst>
      <p:ext uri="{BB962C8B-B14F-4D97-AF65-F5344CB8AC3E}">
        <p14:creationId xmlns:p14="http://schemas.microsoft.com/office/powerpoint/2010/main" val="1589504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FF10-7BB5-4CC3-A987-5FAAE7008157}"/>
              </a:ext>
            </a:extLst>
          </p:cNvPr>
          <p:cNvSpPr>
            <a:spLocks noGrp="1"/>
          </p:cNvSpPr>
          <p:nvPr>
            <p:ph type="title"/>
          </p:nvPr>
        </p:nvSpPr>
        <p:spPr>
          <a:xfrm>
            <a:off x="495299" y="218463"/>
            <a:ext cx="11201401" cy="419100"/>
          </a:xfrm>
        </p:spPr>
        <p:txBody>
          <a:bodyPr/>
          <a:lstStyle/>
          <a:p>
            <a:r>
              <a:rPr lang="en-US" dirty="0"/>
              <a:t>Recent VMI program improvements</a:t>
            </a:r>
          </a:p>
        </p:txBody>
      </p:sp>
      <p:sp>
        <p:nvSpPr>
          <p:cNvPr id="3" name="Content Placeholder 2">
            <a:extLst>
              <a:ext uri="{FF2B5EF4-FFF2-40B4-BE49-F238E27FC236}">
                <a16:creationId xmlns:a16="http://schemas.microsoft.com/office/drawing/2014/main" id="{CB570938-9089-4E4D-A87A-96E60532D0D0}"/>
              </a:ext>
            </a:extLst>
          </p:cNvPr>
          <p:cNvSpPr>
            <a:spLocks noGrp="1"/>
          </p:cNvSpPr>
          <p:nvPr>
            <p:ph idx="1"/>
          </p:nvPr>
        </p:nvSpPr>
        <p:spPr>
          <a:xfrm>
            <a:off x="419797" y="1002677"/>
            <a:ext cx="11201401" cy="5112372"/>
          </a:xfrm>
        </p:spPr>
        <p:txBody>
          <a:bodyPr/>
          <a:lstStyle/>
          <a:p>
            <a:pPr lvl="2">
              <a:buClr>
                <a:srgbClr val="DC202E"/>
              </a:buClr>
              <a:buFont typeface="Wingdings" panose="05000000000000000000" pitchFamily="2" charset="2"/>
              <a:buChar char="§"/>
            </a:pPr>
            <a:r>
              <a:rPr lang="en-US" sz="2800" b="1" u="sng" dirty="0">
                <a:highlight>
                  <a:srgbClr val="FFFFFF"/>
                </a:highlight>
              </a:rPr>
              <a:t>Case Management via HASP</a:t>
            </a:r>
          </a:p>
          <a:p>
            <a:pPr lvl="3">
              <a:buClr>
                <a:srgbClr val="DC202E"/>
              </a:buClr>
              <a:buFont typeface="Wingdings" panose="05000000000000000000" pitchFamily="2" charset="2"/>
              <a:buChar char="§"/>
            </a:pPr>
            <a:r>
              <a:rPr lang="en-US" i="1" dirty="0">
                <a:highlight>
                  <a:srgbClr val="FFFFFF"/>
                </a:highlight>
              </a:rPr>
              <a:t>Supplier can now request issue resolution directly in HASP</a:t>
            </a:r>
          </a:p>
          <a:p>
            <a:pPr lvl="3">
              <a:buClr>
                <a:srgbClr val="DC202E"/>
              </a:buClr>
              <a:buFont typeface="Wingdings" panose="05000000000000000000" pitchFamily="2" charset="2"/>
              <a:buChar char="§"/>
            </a:pPr>
            <a:r>
              <a:rPr lang="en-US" i="1" dirty="0">
                <a:highlight>
                  <a:srgbClr val="FFFFFF"/>
                </a:highlight>
              </a:rPr>
              <a:t>When a HASP case is created, it is tracked and automatically escalated if no action is taken. Automatically routed to the VMI team for resolution. </a:t>
            </a:r>
          </a:p>
          <a:p>
            <a:pPr lvl="2">
              <a:buClr>
                <a:srgbClr val="DC202E"/>
              </a:buClr>
              <a:buFont typeface="Wingdings" panose="05000000000000000000" pitchFamily="2" charset="2"/>
              <a:buChar char="§"/>
            </a:pPr>
            <a:r>
              <a:rPr lang="en-US" sz="2800" b="1" u="sng" dirty="0">
                <a:highlight>
                  <a:srgbClr val="FFFFFF"/>
                </a:highlight>
              </a:rPr>
              <a:t>Improved PO Creation</a:t>
            </a:r>
          </a:p>
          <a:p>
            <a:pPr lvl="3">
              <a:buClr>
                <a:srgbClr val="DC202E"/>
              </a:buClr>
              <a:buFont typeface="Wingdings" panose="05000000000000000000" pitchFamily="2" charset="2"/>
              <a:buChar char="§"/>
            </a:pPr>
            <a:r>
              <a:rPr lang="en-US" i="1" dirty="0">
                <a:highlight>
                  <a:srgbClr val="FFFFFF"/>
                </a:highlight>
              </a:rPr>
              <a:t>Supplier can now control the delivery date when creating Flex POs</a:t>
            </a:r>
          </a:p>
          <a:p>
            <a:pPr lvl="3">
              <a:buClr>
                <a:srgbClr val="DC202E"/>
              </a:buClr>
              <a:buFont typeface="Wingdings" panose="05000000000000000000" pitchFamily="2" charset="2"/>
              <a:buChar char="§"/>
            </a:pPr>
            <a:r>
              <a:rPr lang="en-US" i="1" dirty="0">
                <a:highlight>
                  <a:srgbClr val="FFFFFF"/>
                </a:highlight>
              </a:rPr>
              <a:t>Supplier can now change existing Flex PO dates and quantities</a:t>
            </a:r>
            <a:endParaRPr lang="en-US" sz="3000" i="1" dirty="0">
              <a:highlight>
                <a:srgbClr val="FFFFFF"/>
              </a:highlight>
            </a:endParaRPr>
          </a:p>
          <a:p>
            <a:pPr lvl="2">
              <a:buClr>
                <a:srgbClr val="DC202E"/>
              </a:buClr>
              <a:buFont typeface="Wingdings" panose="05000000000000000000" pitchFamily="2" charset="2"/>
              <a:buChar char="§"/>
            </a:pPr>
            <a:r>
              <a:rPr lang="en-US" sz="2800" b="1" u="sng" dirty="0">
                <a:highlight>
                  <a:srgbClr val="FFFFFF"/>
                </a:highlight>
              </a:rPr>
              <a:t>Simplified Part Selection Process</a:t>
            </a:r>
          </a:p>
          <a:p>
            <a:pPr lvl="3">
              <a:buClr>
                <a:srgbClr val="DC202E"/>
              </a:buClr>
              <a:buFont typeface="Wingdings" panose="05000000000000000000" pitchFamily="2" charset="2"/>
              <a:buChar char="§"/>
            </a:pPr>
            <a:r>
              <a:rPr lang="en-US" i="1" dirty="0">
                <a:highlight>
                  <a:srgbClr val="FFFFFF"/>
                </a:highlight>
              </a:rPr>
              <a:t>Easier to understand why HON wants to add or remove VMI parts</a:t>
            </a:r>
          </a:p>
          <a:p>
            <a:pPr lvl="2">
              <a:buClr>
                <a:srgbClr val="DC202E"/>
              </a:buClr>
              <a:buFont typeface="Wingdings" panose="05000000000000000000" pitchFamily="2" charset="2"/>
              <a:buChar char="§"/>
            </a:pPr>
            <a:r>
              <a:rPr lang="en-US" sz="2800" b="1" u="sng" dirty="0">
                <a:highlight>
                  <a:srgbClr val="FFFFFF"/>
                </a:highlight>
              </a:rPr>
              <a:t>VMI Team Reorganization</a:t>
            </a:r>
          </a:p>
          <a:p>
            <a:pPr lvl="3">
              <a:buClr>
                <a:srgbClr val="DC202E"/>
              </a:buClr>
              <a:buFont typeface="Wingdings" panose="05000000000000000000" pitchFamily="2" charset="2"/>
              <a:buChar char="§"/>
            </a:pPr>
            <a:r>
              <a:rPr lang="en-US" i="1" dirty="0">
                <a:highlight>
                  <a:srgbClr val="FFFFFF"/>
                </a:highlight>
              </a:rPr>
              <a:t>Dedicated Program Managers and Process Leaders for every supplier, from negotiation to sustainment.</a:t>
            </a:r>
          </a:p>
          <a:p>
            <a:pPr lvl="3">
              <a:buClr>
                <a:srgbClr val="DC202E"/>
              </a:buClr>
              <a:buFont typeface="Wingdings" panose="05000000000000000000" pitchFamily="2" charset="2"/>
              <a:buChar char="§"/>
            </a:pPr>
            <a:r>
              <a:rPr lang="en-US" i="1" dirty="0">
                <a:highlight>
                  <a:srgbClr val="FFFFFF"/>
                </a:highlight>
              </a:rPr>
              <a:t>Robust Quarterly VMI Review enables open communication between supplier and VMI team.</a:t>
            </a:r>
            <a:endParaRPr lang="en-US" sz="2800" i="1" dirty="0">
              <a:highlight>
                <a:srgbClr val="FFFFFF"/>
              </a:highlight>
            </a:endParaRP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71FF59B5-6EF1-4337-8F14-228440D428AF}"/>
              </a:ext>
            </a:extLst>
          </p:cNvPr>
          <p:cNvSpPr>
            <a:spLocks noGrp="1"/>
          </p:cNvSpPr>
          <p:nvPr>
            <p:ph type="ftr" sz="quarter" idx="11"/>
          </p:nvPr>
        </p:nvSpPr>
        <p:spPr/>
        <p:txBody>
          <a:bodyPr/>
          <a:lstStyle/>
          <a:p>
            <a:r>
              <a:rPr lang="en-US" dirty="0"/>
              <a:t>Honeywell Internal</a:t>
            </a:r>
          </a:p>
        </p:txBody>
      </p:sp>
      <p:sp>
        <p:nvSpPr>
          <p:cNvPr id="5" name="Slide Number Placeholder 4">
            <a:extLst>
              <a:ext uri="{FF2B5EF4-FFF2-40B4-BE49-F238E27FC236}">
                <a16:creationId xmlns:a16="http://schemas.microsoft.com/office/drawing/2014/main" id="{37151E44-AC43-4464-BC7D-D42A1AE2748B}"/>
              </a:ext>
            </a:extLst>
          </p:cNvPr>
          <p:cNvSpPr>
            <a:spLocks noGrp="1"/>
          </p:cNvSpPr>
          <p:nvPr>
            <p:ph type="sldNum" sz="quarter" idx="12"/>
          </p:nvPr>
        </p:nvSpPr>
        <p:spPr/>
        <p:txBody>
          <a:bodyPr/>
          <a:lstStyle/>
          <a:p>
            <a:fld id="{7B94EC18-1D2B-4535-B738-0E53AFE26620}" type="slidenum">
              <a:rPr lang="en-US" smtClean="0"/>
              <a:t>24</a:t>
            </a:fld>
            <a:endParaRPr lang="en-US" dirty="0"/>
          </a:p>
        </p:txBody>
      </p:sp>
      <p:sp>
        <p:nvSpPr>
          <p:cNvPr id="6" name="Text Placeholder 5">
            <a:extLst>
              <a:ext uri="{FF2B5EF4-FFF2-40B4-BE49-F238E27FC236}">
                <a16:creationId xmlns:a16="http://schemas.microsoft.com/office/drawing/2014/main" id="{D6ED6A68-FE38-4101-8849-6516EA659695}"/>
              </a:ext>
            </a:extLst>
          </p:cNvPr>
          <p:cNvSpPr>
            <a:spLocks noGrp="1"/>
          </p:cNvSpPr>
          <p:nvPr>
            <p:ph type="body" sz="quarter" idx="16"/>
          </p:nvPr>
        </p:nvSpPr>
        <p:spPr/>
        <p:txBody>
          <a:bodyPr/>
          <a:lstStyle/>
          <a:p>
            <a:r>
              <a:rPr lang="en-US" dirty="0"/>
              <a:t>Focused on Continuous Improvement</a:t>
            </a:r>
          </a:p>
        </p:txBody>
      </p:sp>
    </p:spTree>
    <p:extLst>
      <p:ext uri="{BB962C8B-B14F-4D97-AF65-F5344CB8AC3E}">
        <p14:creationId xmlns:p14="http://schemas.microsoft.com/office/powerpoint/2010/main" val="226299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A79A902A-1940-4986-9B2B-9A35E4156D12}"/>
              </a:ext>
            </a:extLst>
          </p:cNvPr>
          <p:cNvSpPr txBox="1"/>
          <p:nvPr>
            <p:custDataLst>
              <p:tags r:id="rId2"/>
            </p:custDataLst>
          </p:nvPr>
        </p:nvSpPr>
        <p:spPr>
          <a:xfrm>
            <a:off x="127000" y="6337300"/>
            <a:ext cx="11938000" cy="508000"/>
          </a:xfrm>
          <a:prstGeom prst="rect">
            <a:avLst/>
          </a:prstGeom>
          <a:noFill/>
        </p:spPr>
        <p:txBody>
          <a:bodyPr vert="horz" wrap="none" lIns="0" tIns="0" rIns="0" bIns="0" rtlCol="0">
            <a:noAutofit/>
          </a:bodyPr>
          <a:lstStyle/>
          <a:p>
            <a:pPr algn="l"/>
            <a:r>
              <a:rPr lang="en-US" sz="700" dirty="0">
                <a:solidFill>
                  <a:srgbClr val="7F7F7F"/>
                </a:solidFill>
                <a:latin typeface="Arial" panose="020B0604020202020204" pitchFamily="34" charset="0"/>
              </a:rPr>
              <a:t>Honeywell Internal</a:t>
            </a:r>
          </a:p>
        </p:txBody>
      </p:sp>
      <p:sp>
        <p:nvSpPr>
          <p:cNvPr id="3" name="Title 2">
            <a:extLst>
              <a:ext uri="{FF2B5EF4-FFF2-40B4-BE49-F238E27FC236}">
                <a16:creationId xmlns:a16="http://schemas.microsoft.com/office/drawing/2014/main" id="{E7F2D1EE-7DE7-44CC-81E1-93A825153E41}"/>
              </a:ext>
            </a:extLst>
          </p:cNvPr>
          <p:cNvSpPr>
            <a:spLocks noGrp="1"/>
          </p:cNvSpPr>
          <p:nvPr>
            <p:ph type="title"/>
          </p:nvPr>
        </p:nvSpPr>
        <p:spPr>
          <a:xfrm>
            <a:off x="1257889" y="2419349"/>
            <a:ext cx="9676222" cy="2019301"/>
          </a:xfrm>
        </p:spPr>
        <p:txBody>
          <a:bodyPr/>
          <a:lstStyle/>
          <a:p>
            <a:pPr algn="ctr"/>
            <a:r>
              <a:rPr lang="en-US" dirty="0"/>
              <a:t>Questions?</a:t>
            </a:r>
          </a:p>
        </p:txBody>
      </p:sp>
    </p:spTree>
    <p:custDataLst>
      <p:tags r:id="rId1"/>
    </p:custDataLst>
    <p:extLst>
      <p:ext uri="{BB962C8B-B14F-4D97-AF65-F5344CB8AC3E}">
        <p14:creationId xmlns:p14="http://schemas.microsoft.com/office/powerpoint/2010/main" val="333398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26BF-AF86-449B-92E9-2911C16FC156}"/>
              </a:ext>
            </a:extLst>
          </p:cNvPr>
          <p:cNvSpPr>
            <a:spLocks noGrp="1"/>
          </p:cNvSpPr>
          <p:nvPr>
            <p:ph type="title"/>
          </p:nvPr>
        </p:nvSpPr>
        <p:spPr/>
        <p:txBody>
          <a:bodyPr/>
          <a:lstStyle/>
          <a:p>
            <a:r>
              <a:rPr lang="en-US" dirty="0"/>
              <a:t>What happens during VMI implementation? </a:t>
            </a:r>
          </a:p>
        </p:txBody>
      </p:sp>
      <p:sp>
        <p:nvSpPr>
          <p:cNvPr id="3" name="Content Placeholder 2">
            <a:extLst>
              <a:ext uri="{FF2B5EF4-FFF2-40B4-BE49-F238E27FC236}">
                <a16:creationId xmlns:a16="http://schemas.microsoft.com/office/drawing/2014/main" id="{64D5EE48-EE08-4D89-AC25-923735F324D4}"/>
              </a:ext>
            </a:extLst>
          </p:cNvPr>
          <p:cNvSpPr>
            <a:spLocks noGrp="1"/>
          </p:cNvSpPr>
          <p:nvPr>
            <p:ph idx="1"/>
          </p:nvPr>
        </p:nvSpPr>
        <p:spPr>
          <a:xfrm>
            <a:off x="4998097" y="1245747"/>
            <a:ext cx="6698603" cy="4366505"/>
          </a:xfrm>
        </p:spPr>
        <p:txBody>
          <a:bodyPr/>
          <a:lstStyle/>
          <a:p>
            <a:pPr marL="342900" lvl="0" indent="-342900">
              <a:buFont typeface="Arial" panose="020B0604020202020204" pitchFamily="34" charset="0"/>
              <a:buChar char="•"/>
            </a:pPr>
            <a:r>
              <a:rPr lang="en-US" dirty="0"/>
              <a:t>VMI Team / Supplier Collaboration &amp; Initial Training</a:t>
            </a:r>
          </a:p>
          <a:p>
            <a:pPr marL="571500" lvl="2" indent="-342900">
              <a:buFont typeface="Arial" panose="020B0604020202020204" pitchFamily="34" charset="0"/>
              <a:buChar char="•"/>
            </a:pPr>
            <a:r>
              <a:rPr lang="en-US" dirty="0"/>
              <a:t>HASP user access, PO creation, VMI management tools </a:t>
            </a:r>
          </a:p>
          <a:p>
            <a:pPr marL="342900" lvl="0" indent="-342900">
              <a:buFont typeface="Arial" panose="020B0604020202020204" pitchFamily="34" charset="0"/>
              <a:buChar char="•"/>
            </a:pPr>
            <a:r>
              <a:rPr lang="en-US" dirty="0"/>
              <a:t>Signed VMI Parts System Settings Updated</a:t>
            </a:r>
          </a:p>
          <a:p>
            <a:pPr marL="571500" lvl="2" indent="-342900">
              <a:buFont typeface="Arial" panose="020B0604020202020204" pitchFamily="34" charset="0"/>
              <a:buChar char="•"/>
            </a:pPr>
            <a:r>
              <a:rPr lang="en-US" dirty="0"/>
              <a:t>Parts are changed in SAP to function as VMI</a:t>
            </a:r>
          </a:p>
          <a:p>
            <a:pPr marL="342900" lvl="0" indent="-342900">
              <a:buFont typeface="Arial" panose="020B0604020202020204" pitchFamily="34" charset="0"/>
              <a:buChar char="•"/>
            </a:pPr>
            <a:r>
              <a:rPr lang="en-US" dirty="0"/>
              <a:t>Review Open POs for VMI Parts</a:t>
            </a:r>
          </a:p>
          <a:p>
            <a:pPr marL="571500" lvl="2" indent="-342900">
              <a:buFont typeface="Arial" panose="020B0604020202020204" pitchFamily="34" charset="0"/>
              <a:buChar char="•"/>
            </a:pPr>
            <a:r>
              <a:rPr lang="en-US" dirty="0"/>
              <a:t>Essential for seamless transition onto the program</a:t>
            </a:r>
          </a:p>
          <a:p>
            <a:pPr marL="342900" lvl="0" indent="-342900">
              <a:buFont typeface="Arial" panose="020B0604020202020204" pitchFamily="34" charset="0"/>
              <a:buChar char="•"/>
            </a:pPr>
            <a:r>
              <a:rPr lang="en-US" dirty="0"/>
              <a:t>Conduct Go-Live Meeting</a:t>
            </a:r>
          </a:p>
          <a:p>
            <a:pPr marL="571500" lvl="2" indent="-342900">
              <a:buFont typeface="Arial" panose="020B0604020202020204" pitchFamily="34" charset="0"/>
              <a:buChar char="•"/>
            </a:pPr>
            <a:r>
              <a:rPr lang="en-US" dirty="0"/>
              <a:t>Supplier led to ensure full understanding and system functionality</a:t>
            </a:r>
          </a:p>
          <a:p>
            <a:pPr marL="342900" lvl="0" indent="-342900">
              <a:buFont typeface="Arial" panose="020B0604020202020204" pitchFamily="34" charset="0"/>
              <a:buChar char="•"/>
            </a:pPr>
            <a:endParaRPr lang="en-US" dirty="0">
              <a:solidFill>
                <a:srgbClr val="DC202E"/>
              </a:solidFill>
            </a:endParaRPr>
          </a:p>
          <a:p>
            <a:pPr marL="342900" lvl="0" indent="-342900">
              <a:buFont typeface="Arial" panose="020B0604020202020204" pitchFamily="34" charset="0"/>
              <a:buChar char="•"/>
            </a:pPr>
            <a:endParaRPr lang="en-US" dirty="0">
              <a:solidFill>
                <a:srgbClr val="DC202E"/>
              </a:solidFill>
            </a:endParaRPr>
          </a:p>
          <a:p>
            <a:pPr marL="342900" lvl="0" indent="-342900">
              <a:buFont typeface="Arial" panose="020B0604020202020204" pitchFamily="34" charset="0"/>
              <a:buChar char="•"/>
            </a:pPr>
            <a:endParaRPr lang="en-US" dirty="0">
              <a:solidFill>
                <a:srgbClr val="DC202E"/>
              </a:solidFill>
            </a:endParaRPr>
          </a:p>
        </p:txBody>
      </p:sp>
      <p:sp>
        <p:nvSpPr>
          <p:cNvPr id="4" name="Footer Placeholder 3">
            <a:extLst>
              <a:ext uri="{FF2B5EF4-FFF2-40B4-BE49-F238E27FC236}">
                <a16:creationId xmlns:a16="http://schemas.microsoft.com/office/drawing/2014/main" id="{616E4A9F-7823-44DD-8D52-62BBDFB232EF}"/>
              </a:ext>
            </a:extLst>
          </p:cNvPr>
          <p:cNvSpPr>
            <a:spLocks noGrp="1"/>
          </p:cNvSpPr>
          <p:nvPr>
            <p:ph type="ftr" sz="quarter" idx="11"/>
          </p:nvPr>
        </p:nvSpPr>
        <p:spPr/>
        <p:txBody>
          <a:bodyPr/>
          <a:lstStyle/>
          <a:p>
            <a:r>
              <a:rPr lang="en-US" dirty="0"/>
              <a:t>Footer, Arial Bold 10pt</a:t>
            </a:r>
          </a:p>
        </p:txBody>
      </p:sp>
      <p:sp>
        <p:nvSpPr>
          <p:cNvPr id="14" name="Slide Number Placeholder 13">
            <a:extLst>
              <a:ext uri="{FF2B5EF4-FFF2-40B4-BE49-F238E27FC236}">
                <a16:creationId xmlns:a16="http://schemas.microsoft.com/office/drawing/2014/main" id="{8669CBF8-D4B3-4274-AEDE-8FA1A43C2C12}"/>
              </a:ext>
            </a:extLst>
          </p:cNvPr>
          <p:cNvSpPr>
            <a:spLocks noGrp="1"/>
          </p:cNvSpPr>
          <p:nvPr>
            <p:ph type="sldNum" sz="quarter" idx="12"/>
          </p:nvPr>
        </p:nvSpPr>
        <p:spPr/>
        <p:txBody>
          <a:bodyPr/>
          <a:lstStyle/>
          <a:p>
            <a:fld id="{7B94EC18-1D2B-4535-B738-0E53AFE26620}" type="slidenum">
              <a:rPr lang="en-US" smtClean="0"/>
              <a:pPr/>
              <a:t>2</a:t>
            </a:fld>
            <a:endParaRPr lang="en-US" dirty="0"/>
          </a:p>
        </p:txBody>
      </p:sp>
      <p:sp>
        <p:nvSpPr>
          <p:cNvPr id="12" name="Text Placeholder 11">
            <a:extLst>
              <a:ext uri="{FF2B5EF4-FFF2-40B4-BE49-F238E27FC236}">
                <a16:creationId xmlns:a16="http://schemas.microsoft.com/office/drawing/2014/main" id="{33680D53-60DD-467D-BEC9-3253DC350631}"/>
              </a:ext>
            </a:extLst>
          </p:cNvPr>
          <p:cNvSpPr>
            <a:spLocks noGrp="1"/>
          </p:cNvSpPr>
          <p:nvPr>
            <p:ph type="body" sz="quarter" idx="16"/>
          </p:nvPr>
        </p:nvSpPr>
        <p:spPr/>
        <p:txBody>
          <a:bodyPr/>
          <a:lstStyle/>
          <a:p>
            <a:endParaRPr lang="en-US" dirty="0"/>
          </a:p>
        </p:txBody>
      </p:sp>
      <p:grpSp>
        <p:nvGrpSpPr>
          <p:cNvPr id="7" name="Group 6">
            <a:extLst>
              <a:ext uri="{FF2B5EF4-FFF2-40B4-BE49-F238E27FC236}">
                <a16:creationId xmlns:a16="http://schemas.microsoft.com/office/drawing/2014/main" id="{AAC8DEE5-5548-48B0-8DA1-DA9DD2297641}"/>
              </a:ext>
            </a:extLst>
          </p:cNvPr>
          <p:cNvGrpSpPr/>
          <p:nvPr/>
        </p:nvGrpSpPr>
        <p:grpSpPr>
          <a:xfrm>
            <a:off x="327417" y="974110"/>
            <a:ext cx="4253762" cy="4909778"/>
            <a:chOff x="306821" y="1006710"/>
            <a:chExt cx="4335232" cy="5488961"/>
          </a:xfrm>
        </p:grpSpPr>
        <p:sp>
          <p:nvSpPr>
            <p:cNvPr id="8" name="Rectangle 7">
              <a:extLst>
                <a:ext uri="{FF2B5EF4-FFF2-40B4-BE49-F238E27FC236}">
                  <a16:creationId xmlns:a16="http://schemas.microsoft.com/office/drawing/2014/main" id="{9D8F3451-672B-4C7A-BF26-266737FA82E9}"/>
                </a:ext>
              </a:extLst>
            </p:cNvPr>
            <p:cNvSpPr/>
            <p:nvPr/>
          </p:nvSpPr>
          <p:spPr>
            <a:xfrm>
              <a:off x="315384" y="1006710"/>
              <a:ext cx="4326669" cy="5488961"/>
            </a:xfrm>
            <a:prstGeom prst="rect">
              <a:avLst/>
            </a:prstGeom>
            <a:noFill/>
          </p:spPr>
        </p:sp>
        <p:sp>
          <p:nvSpPr>
            <p:cNvPr id="9" name="Freeform: Shape 8">
              <a:extLst>
                <a:ext uri="{FF2B5EF4-FFF2-40B4-BE49-F238E27FC236}">
                  <a16:creationId xmlns:a16="http://schemas.microsoft.com/office/drawing/2014/main" id="{2D317DC2-ECE9-44B0-AD21-3A871F7A647C}"/>
                </a:ext>
              </a:extLst>
            </p:cNvPr>
            <p:cNvSpPr/>
            <p:nvPr/>
          </p:nvSpPr>
          <p:spPr>
            <a:xfrm>
              <a:off x="306821" y="1078731"/>
              <a:ext cx="914805" cy="1527889"/>
            </a:xfrm>
            <a:custGeom>
              <a:avLst/>
              <a:gdLst>
                <a:gd name="connsiteX0" fmla="*/ 0 w 1306863"/>
                <a:gd name="connsiteY0" fmla="*/ 0 h 914804"/>
                <a:gd name="connsiteX1" fmla="*/ 849461 w 1306863"/>
                <a:gd name="connsiteY1" fmla="*/ 0 h 914804"/>
                <a:gd name="connsiteX2" fmla="*/ 1306863 w 1306863"/>
                <a:gd name="connsiteY2" fmla="*/ 457402 h 914804"/>
                <a:gd name="connsiteX3" fmla="*/ 849461 w 1306863"/>
                <a:gd name="connsiteY3" fmla="*/ 914804 h 914804"/>
                <a:gd name="connsiteX4" fmla="*/ 0 w 1306863"/>
                <a:gd name="connsiteY4" fmla="*/ 914804 h 914804"/>
                <a:gd name="connsiteX5" fmla="*/ 457402 w 1306863"/>
                <a:gd name="connsiteY5" fmla="*/ 457402 h 914804"/>
                <a:gd name="connsiteX6" fmla="*/ 0 w 1306863"/>
                <a:gd name="connsiteY6" fmla="*/ 0 h 9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63" h="914804">
                  <a:moveTo>
                    <a:pt x="1306862" y="0"/>
                  </a:moveTo>
                  <a:lnTo>
                    <a:pt x="1306862" y="594623"/>
                  </a:lnTo>
                  <a:lnTo>
                    <a:pt x="653432" y="914804"/>
                  </a:lnTo>
                  <a:lnTo>
                    <a:pt x="1" y="594623"/>
                  </a:lnTo>
                  <a:lnTo>
                    <a:pt x="1" y="0"/>
                  </a:lnTo>
                  <a:lnTo>
                    <a:pt x="653432" y="320181"/>
                  </a:lnTo>
                  <a:lnTo>
                    <a:pt x="1306862" y="0"/>
                  </a:lnTo>
                  <a:close/>
                </a:path>
              </a:pathLst>
            </a:custGeom>
            <a:solidFill>
              <a:schemeClr val="accent1"/>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6" tIns="464387" rIns="6985" bIns="464388" numCol="1" spcCol="1270" anchor="ctr" anchorCtr="0">
              <a:noAutofit/>
            </a:bodyPr>
            <a:lstStyle/>
            <a:p>
              <a:pPr marL="0" lvl="0" indent="0" algn="ctr" defTabSz="488950">
                <a:lnSpc>
                  <a:spcPct val="90000"/>
                </a:lnSpc>
                <a:spcBef>
                  <a:spcPct val="0"/>
                </a:spcBef>
                <a:spcAft>
                  <a:spcPct val="35000"/>
                </a:spcAft>
                <a:buNone/>
              </a:pPr>
              <a:r>
                <a:rPr lang="en-US" sz="1100" b="1" kern="1200" dirty="0"/>
                <a:t>Kickoff</a:t>
              </a:r>
            </a:p>
          </p:txBody>
        </p:sp>
        <p:sp>
          <p:nvSpPr>
            <p:cNvPr id="10" name="Freeform: Shape 9">
              <a:extLst>
                <a:ext uri="{FF2B5EF4-FFF2-40B4-BE49-F238E27FC236}">
                  <a16:creationId xmlns:a16="http://schemas.microsoft.com/office/drawing/2014/main" id="{28150E68-0FB9-4CE1-A2A4-DE3751D6ADB5}"/>
                </a:ext>
              </a:extLst>
            </p:cNvPr>
            <p:cNvSpPr/>
            <p:nvPr/>
          </p:nvSpPr>
          <p:spPr>
            <a:xfrm>
              <a:off x="1212789" y="1078731"/>
              <a:ext cx="3428990" cy="968690"/>
            </a:xfrm>
            <a:custGeom>
              <a:avLst/>
              <a:gdLst>
                <a:gd name="connsiteX0" fmla="*/ 196428 w 1178542"/>
                <a:gd name="connsiteY0" fmla="*/ 0 h 2309135"/>
                <a:gd name="connsiteX1" fmla="*/ 982114 w 1178542"/>
                <a:gd name="connsiteY1" fmla="*/ 0 h 2309135"/>
                <a:gd name="connsiteX2" fmla="*/ 1178542 w 1178542"/>
                <a:gd name="connsiteY2" fmla="*/ 196428 h 2309135"/>
                <a:gd name="connsiteX3" fmla="*/ 1178542 w 1178542"/>
                <a:gd name="connsiteY3" fmla="*/ 2309135 h 2309135"/>
                <a:gd name="connsiteX4" fmla="*/ 1178542 w 1178542"/>
                <a:gd name="connsiteY4" fmla="*/ 2309135 h 2309135"/>
                <a:gd name="connsiteX5" fmla="*/ 0 w 1178542"/>
                <a:gd name="connsiteY5" fmla="*/ 2309135 h 2309135"/>
                <a:gd name="connsiteX6" fmla="*/ 0 w 1178542"/>
                <a:gd name="connsiteY6" fmla="*/ 2309135 h 2309135"/>
                <a:gd name="connsiteX7" fmla="*/ 0 w 1178542"/>
                <a:gd name="connsiteY7" fmla="*/ 196428 h 2309135"/>
                <a:gd name="connsiteX8" fmla="*/ 196428 w 1178542"/>
                <a:gd name="connsiteY8" fmla="*/ 0 h 230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542" h="2309135">
                  <a:moveTo>
                    <a:pt x="1178542" y="384865"/>
                  </a:moveTo>
                  <a:lnTo>
                    <a:pt x="1178542" y="1924270"/>
                  </a:lnTo>
                  <a:cubicBezTo>
                    <a:pt x="1178542" y="2136824"/>
                    <a:pt x="1133657" y="2309134"/>
                    <a:pt x="1078288" y="2309134"/>
                  </a:cubicBezTo>
                  <a:lnTo>
                    <a:pt x="0" y="2309134"/>
                  </a:lnTo>
                  <a:lnTo>
                    <a:pt x="0" y="2309134"/>
                  </a:lnTo>
                  <a:lnTo>
                    <a:pt x="0" y="1"/>
                  </a:lnTo>
                  <a:lnTo>
                    <a:pt x="0" y="1"/>
                  </a:lnTo>
                  <a:lnTo>
                    <a:pt x="1078288" y="1"/>
                  </a:lnTo>
                  <a:cubicBezTo>
                    <a:pt x="1133657" y="1"/>
                    <a:pt x="1178542" y="172311"/>
                    <a:pt x="1178542" y="384865"/>
                  </a:cubicBezTo>
                  <a:close/>
                </a:path>
              </a:pathLst>
            </a:custGeom>
            <a:ln>
              <a:solidFill>
                <a:srgbClr val="EB281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65152" rIns="65152" bIns="65153"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Outline process between Honeywell and Supplier to properly Implement VMI</a:t>
              </a:r>
            </a:p>
          </p:txBody>
        </p:sp>
        <p:sp>
          <p:nvSpPr>
            <p:cNvPr id="11" name="Freeform: Shape 10">
              <a:extLst>
                <a:ext uri="{FF2B5EF4-FFF2-40B4-BE49-F238E27FC236}">
                  <a16:creationId xmlns:a16="http://schemas.microsoft.com/office/drawing/2014/main" id="{9E88BB0A-092C-44C5-9D6C-27598CCA8C51}"/>
                </a:ext>
              </a:extLst>
            </p:cNvPr>
            <p:cNvSpPr/>
            <p:nvPr/>
          </p:nvSpPr>
          <p:spPr>
            <a:xfrm>
              <a:off x="306822" y="2458333"/>
              <a:ext cx="949054" cy="1580722"/>
            </a:xfrm>
            <a:custGeom>
              <a:avLst/>
              <a:gdLst>
                <a:gd name="connsiteX0" fmla="*/ 0 w 1592818"/>
                <a:gd name="connsiteY0" fmla="*/ 0 h 949054"/>
                <a:gd name="connsiteX1" fmla="*/ 1118291 w 1592818"/>
                <a:gd name="connsiteY1" fmla="*/ 0 h 949054"/>
                <a:gd name="connsiteX2" fmla="*/ 1592818 w 1592818"/>
                <a:gd name="connsiteY2" fmla="*/ 474527 h 949054"/>
                <a:gd name="connsiteX3" fmla="*/ 1118291 w 1592818"/>
                <a:gd name="connsiteY3" fmla="*/ 949054 h 949054"/>
                <a:gd name="connsiteX4" fmla="*/ 0 w 1592818"/>
                <a:gd name="connsiteY4" fmla="*/ 949054 h 949054"/>
                <a:gd name="connsiteX5" fmla="*/ 474527 w 1592818"/>
                <a:gd name="connsiteY5" fmla="*/ 474527 h 949054"/>
                <a:gd name="connsiteX6" fmla="*/ 0 w 1592818"/>
                <a:gd name="connsiteY6" fmla="*/ 0 h 94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818" h="949054">
                  <a:moveTo>
                    <a:pt x="1592818" y="0"/>
                  </a:moveTo>
                  <a:lnTo>
                    <a:pt x="1592818" y="666315"/>
                  </a:lnTo>
                  <a:lnTo>
                    <a:pt x="796409" y="949054"/>
                  </a:lnTo>
                  <a:lnTo>
                    <a:pt x="0" y="666315"/>
                  </a:lnTo>
                  <a:lnTo>
                    <a:pt x="0" y="0"/>
                  </a:lnTo>
                  <a:lnTo>
                    <a:pt x="796409" y="282739"/>
                  </a:lnTo>
                  <a:lnTo>
                    <a:pt x="1592818" y="0"/>
                  </a:lnTo>
                  <a:close/>
                </a:path>
              </a:pathLst>
            </a:custGeom>
            <a:solidFill>
              <a:schemeClr val="accent1"/>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81512" rIns="6985" bIns="481512" numCol="1" spcCol="1270" anchor="ctr" anchorCtr="0">
              <a:noAutofit/>
            </a:bodyPr>
            <a:lstStyle/>
            <a:p>
              <a:pPr marL="0" lvl="0" indent="0" algn="ctr" defTabSz="488950">
                <a:lnSpc>
                  <a:spcPct val="90000"/>
                </a:lnSpc>
                <a:spcBef>
                  <a:spcPct val="0"/>
                </a:spcBef>
                <a:spcAft>
                  <a:spcPct val="35000"/>
                </a:spcAft>
                <a:buNone/>
              </a:pPr>
              <a:r>
                <a:rPr lang="en-US" sz="1100" b="1" kern="1200" dirty="0"/>
                <a:t>Training </a:t>
              </a:r>
            </a:p>
            <a:p>
              <a:pPr marL="0" lvl="0" indent="0" algn="ctr" defTabSz="488950">
                <a:lnSpc>
                  <a:spcPct val="90000"/>
                </a:lnSpc>
                <a:spcBef>
                  <a:spcPct val="0"/>
                </a:spcBef>
                <a:spcAft>
                  <a:spcPct val="35000"/>
                </a:spcAft>
                <a:buNone/>
              </a:pPr>
              <a:r>
                <a:rPr lang="en-US" sz="1100" b="1" kern="1200" dirty="0"/>
                <a:t>&amp; Review</a:t>
              </a:r>
            </a:p>
          </p:txBody>
        </p:sp>
        <p:sp>
          <p:nvSpPr>
            <p:cNvPr id="13" name="Freeform: Shape 12">
              <a:extLst>
                <a:ext uri="{FF2B5EF4-FFF2-40B4-BE49-F238E27FC236}">
                  <a16:creationId xmlns:a16="http://schemas.microsoft.com/office/drawing/2014/main" id="{EF4A94A1-89D3-4194-BA00-E44F4846FFD2}"/>
                </a:ext>
              </a:extLst>
            </p:cNvPr>
            <p:cNvSpPr/>
            <p:nvPr/>
          </p:nvSpPr>
          <p:spPr>
            <a:xfrm>
              <a:off x="1255876" y="2450404"/>
              <a:ext cx="3385902" cy="1124907"/>
            </a:xfrm>
            <a:custGeom>
              <a:avLst/>
              <a:gdLst>
                <a:gd name="connsiteX0" fmla="*/ 205727 w 1234335"/>
                <a:gd name="connsiteY0" fmla="*/ 0 h 3411864"/>
                <a:gd name="connsiteX1" fmla="*/ 1028608 w 1234335"/>
                <a:gd name="connsiteY1" fmla="*/ 0 h 3411864"/>
                <a:gd name="connsiteX2" fmla="*/ 1234335 w 1234335"/>
                <a:gd name="connsiteY2" fmla="*/ 205727 h 3411864"/>
                <a:gd name="connsiteX3" fmla="*/ 1234335 w 1234335"/>
                <a:gd name="connsiteY3" fmla="*/ 3411864 h 3411864"/>
                <a:gd name="connsiteX4" fmla="*/ 1234335 w 1234335"/>
                <a:gd name="connsiteY4" fmla="*/ 3411864 h 3411864"/>
                <a:gd name="connsiteX5" fmla="*/ 0 w 1234335"/>
                <a:gd name="connsiteY5" fmla="*/ 3411864 h 3411864"/>
                <a:gd name="connsiteX6" fmla="*/ 0 w 1234335"/>
                <a:gd name="connsiteY6" fmla="*/ 3411864 h 3411864"/>
                <a:gd name="connsiteX7" fmla="*/ 0 w 1234335"/>
                <a:gd name="connsiteY7" fmla="*/ 205727 h 3411864"/>
                <a:gd name="connsiteX8" fmla="*/ 205727 w 1234335"/>
                <a:gd name="connsiteY8" fmla="*/ 0 h 341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335" h="3411864">
                  <a:moveTo>
                    <a:pt x="1234335" y="568657"/>
                  </a:moveTo>
                  <a:lnTo>
                    <a:pt x="1234335" y="2843207"/>
                  </a:lnTo>
                  <a:cubicBezTo>
                    <a:pt x="1234335" y="3157267"/>
                    <a:pt x="1201013" y="3411863"/>
                    <a:pt x="1159907" y="3411863"/>
                  </a:cubicBezTo>
                  <a:lnTo>
                    <a:pt x="0" y="3411863"/>
                  </a:lnTo>
                  <a:lnTo>
                    <a:pt x="0" y="3411863"/>
                  </a:lnTo>
                  <a:lnTo>
                    <a:pt x="0" y="1"/>
                  </a:lnTo>
                  <a:lnTo>
                    <a:pt x="0" y="1"/>
                  </a:lnTo>
                  <a:lnTo>
                    <a:pt x="1159907" y="1"/>
                  </a:lnTo>
                  <a:cubicBezTo>
                    <a:pt x="1201013" y="1"/>
                    <a:pt x="1234335" y="254597"/>
                    <a:pt x="1234335" y="568657"/>
                  </a:cubicBezTo>
                  <a:close/>
                </a:path>
              </a:pathLst>
            </a:custGeom>
            <a:ln>
              <a:solidFill>
                <a:srgbClr val="EB281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67876" rIns="67875" bIns="6787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Honeywell Aerospace Supplier Portal Training</a:t>
              </a:r>
            </a:p>
            <a:p>
              <a:pPr marL="114300" lvl="1" indent="-114300" algn="l" defTabSz="533400">
                <a:lnSpc>
                  <a:spcPct val="90000"/>
                </a:lnSpc>
                <a:spcBef>
                  <a:spcPct val="0"/>
                </a:spcBef>
                <a:spcAft>
                  <a:spcPct val="15000"/>
                </a:spcAft>
                <a:buChar char="•"/>
              </a:pPr>
              <a:r>
                <a:rPr lang="en-US" sz="1200" kern="1200" dirty="0"/>
                <a:t>VMI Supplier Replenishment Training</a:t>
              </a:r>
            </a:p>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Arial"/>
                  <a:ea typeface="+mn-ea"/>
                  <a:cs typeface="+mn-cs"/>
                </a:rPr>
                <a:t>Optimize Min levels </a:t>
              </a:r>
              <a:r>
                <a:rPr lang="en-US" sz="1100" kern="1200" dirty="0"/>
                <a:t>/ MOQs / Lot Sizing</a:t>
              </a:r>
              <a:endParaRPr lang="en-US" sz="1200" kern="1200" dirty="0"/>
            </a:p>
          </p:txBody>
        </p:sp>
        <p:sp>
          <p:nvSpPr>
            <p:cNvPr id="15" name="Freeform: Shape 14">
              <a:extLst>
                <a:ext uri="{FF2B5EF4-FFF2-40B4-BE49-F238E27FC236}">
                  <a16:creationId xmlns:a16="http://schemas.microsoft.com/office/drawing/2014/main" id="{4B3C7283-0A3C-4DD3-AA7E-0179A630FEBF}"/>
                </a:ext>
              </a:extLst>
            </p:cNvPr>
            <p:cNvSpPr/>
            <p:nvPr/>
          </p:nvSpPr>
          <p:spPr>
            <a:xfrm>
              <a:off x="306821" y="3904221"/>
              <a:ext cx="914805" cy="1306864"/>
            </a:xfrm>
            <a:custGeom>
              <a:avLst/>
              <a:gdLst>
                <a:gd name="connsiteX0" fmla="*/ 0 w 1306863"/>
                <a:gd name="connsiteY0" fmla="*/ 0 h 914804"/>
                <a:gd name="connsiteX1" fmla="*/ 849461 w 1306863"/>
                <a:gd name="connsiteY1" fmla="*/ 0 h 914804"/>
                <a:gd name="connsiteX2" fmla="*/ 1306863 w 1306863"/>
                <a:gd name="connsiteY2" fmla="*/ 457402 h 914804"/>
                <a:gd name="connsiteX3" fmla="*/ 849461 w 1306863"/>
                <a:gd name="connsiteY3" fmla="*/ 914804 h 914804"/>
                <a:gd name="connsiteX4" fmla="*/ 0 w 1306863"/>
                <a:gd name="connsiteY4" fmla="*/ 914804 h 914804"/>
                <a:gd name="connsiteX5" fmla="*/ 457402 w 1306863"/>
                <a:gd name="connsiteY5" fmla="*/ 457402 h 914804"/>
                <a:gd name="connsiteX6" fmla="*/ 0 w 1306863"/>
                <a:gd name="connsiteY6" fmla="*/ 0 h 9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863" h="914804">
                  <a:moveTo>
                    <a:pt x="1306862" y="0"/>
                  </a:moveTo>
                  <a:lnTo>
                    <a:pt x="1306862" y="594623"/>
                  </a:lnTo>
                  <a:lnTo>
                    <a:pt x="653432" y="914804"/>
                  </a:lnTo>
                  <a:lnTo>
                    <a:pt x="1" y="594623"/>
                  </a:lnTo>
                  <a:lnTo>
                    <a:pt x="1" y="0"/>
                  </a:lnTo>
                  <a:lnTo>
                    <a:pt x="653432" y="320181"/>
                  </a:lnTo>
                  <a:lnTo>
                    <a:pt x="1306862" y="0"/>
                  </a:lnTo>
                  <a:close/>
                </a:path>
              </a:pathLst>
            </a:custGeom>
            <a:solidFill>
              <a:schemeClr val="accent1"/>
            </a:solidFill>
            <a:ln w="57150">
              <a:solidFill>
                <a:schemeClr val="tx1"/>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6" tIns="464387" rIns="6985" bIns="464388" numCol="1" spcCol="1270" anchor="ctr" anchorCtr="0">
              <a:noAutofit/>
            </a:bodyPr>
            <a:lstStyle/>
            <a:p>
              <a:pPr marL="0" lvl="0" indent="0" algn="ctr" defTabSz="488950">
                <a:lnSpc>
                  <a:spcPct val="90000"/>
                </a:lnSpc>
                <a:spcBef>
                  <a:spcPct val="0"/>
                </a:spcBef>
                <a:spcAft>
                  <a:spcPct val="35000"/>
                </a:spcAft>
                <a:buNone/>
              </a:pPr>
              <a:r>
                <a:rPr lang="en-US" sz="1100" b="1" kern="1200" dirty="0"/>
                <a:t>Implement</a:t>
              </a:r>
            </a:p>
          </p:txBody>
        </p:sp>
        <p:sp>
          <p:nvSpPr>
            <p:cNvPr id="16" name="Freeform: Shape 15">
              <a:extLst>
                <a:ext uri="{FF2B5EF4-FFF2-40B4-BE49-F238E27FC236}">
                  <a16:creationId xmlns:a16="http://schemas.microsoft.com/office/drawing/2014/main" id="{EFE48F52-ACF0-4919-9994-D66AF8108F07}"/>
                </a:ext>
              </a:extLst>
            </p:cNvPr>
            <p:cNvSpPr/>
            <p:nvPr/>
          </p:nvSpPr>
          <p:spPr>
            <a:xfrm>
              <a:off x="1221625" y="3904221"/>
              <a:ext cx="3411865" cy="849462"/>
            </a:xfrm>
            <a:custGeom>
              <a:avLst/>
              <a:gdLst>
                <a:gd name="connsiteX0" fmla="*/ 141580 w 849461"/>
                <a:gd name="connsiteY0" fmla="*/ 0 h 3411864"/>
                <a:gd name="connsiteX1" fmla="*/ 707881 w 849461"/>
                <a:gd name="connsiteY1" fmla="*/ 0 h 3411864"/>
                <a:gd name="connsiteX2" fmla="*/ 849461 w 849461"/>
                <a:gd name="connsiteY2" fmla="*/ 141580 h 3411864"/>
                <a:gd name="connsiteX3" fmla="*/ 849461 w 849461"/>
                <a:gd name="connsiteY3" fmla="*/ 3411864 h 3411864"/>
                <a:gd name="connsiteX4" fmla="*/ 849461 w 849461"/>
                <a:gd name="connsiteY4" fmla="*/ 3411864 h 3411864"/>
                <a:gd name="connsiteX5" fmla="*/ 0 w 849461"/>
                <a:gd name="connsiteY5" fmla="*/ 3411864 h 3411864"/>
                <a:gd name="connsiteX6" fmla="*/ 0 w 849461"/>
                <a:gd name="connsiteY6" fmla="*/ 3411864 h 3411864"/>
                <a:gd name="connsiteX7" fmla="*/ 0 w 849461"/>
                <a:gd name="connsiteY7" fmla="*/ 141580 h 3411864"/>
                <a:gd name="connsiteX8" fmla="*/ 141580 w 849461"/>
                <a:gd name="connsiteY8" fmla="*/ 0 h 341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461" h="3411864">
                  <a:moveTo>
                    <a:pt x="849461" y="568658"/>
                  </a:moveTo>
                  <a:lnTo>
                    <a:pt x="849461" y="2843206"/>
                  </a:lnTo>
                  <a:cubicBezTo>
                    <a:pt x="849461" y="3157264"/>
                    <a:pt x="833679" y="3411862"/>
                    <a:pt x="814211" y="3411862"/>
                  </a:cubicBezTo>
                  <a:lnTo>
                    <a:pt x="0" y="3411862"/>
                  </a:lnTo>
                  <a:lnTo>
                    <a:pt x="0" y="3411862"/>
                  </a:lnTo>
                  <a:lnTo>
                    <a:pt x="0" y="2"/>
                  </a:lnTo>
                  <a:lnTo>
                    <a:pt x="0" y="2"/>
                  </a:lnTo>
                  <a:lnTo>
                    <a:pt x="814211" y="2"/>
                  </a:lnTo>
                  <a:cubicBezTo>
                    <a:pt x="833679" y="2"/>
                    <a:pt x="849461" y="254600"/>
                    <a:pt x="849461" y="568658"/>
                  </a:cubicBezTo>
                  <a:close/>
                </a:path>
              </a:pathLst>
            </a:custGeom>
            <a:ln>
              <a:solidFill>
                <a:srgbClr val="EB281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49088" rIns="49087" bIns="49087"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Arial"/>
                  <a:ea typeface="+mn-ea"/>
                  <a:cs typeface="+mn-cs"/>
                </a:rPr>
                <a:t>System settings loaded to Flex configuration</a:t>
              </a:r>
            </a:p>
            <a:p>
              <a:pPr marL="114300" lvl="1" indent="-114300" algn="l" defTabSz="533400">
                <a:lnSpc>
                  <a:spcPct val="90000"/>
                </a:lnSpc>
                <a:spcBef>
                  <a:spcPct val="0"/>
                </a:spcBef>
                <a:spcAft>
                  <a:spcPct val="15000"/>
                </a:spcAft>
                <a:buChar char="•"/>
              </a:pPr>
              <a:r>
                <a:rPr lang="en-US" sz="1200" kern="1200" dirty="0">
                  <a:solidFill>
                    <a:srgbClr val="000000">
                      <a:hueOff val="0"/>
                      <a:satOff val="0"/>
                      <a:lumOff val="0"/>
                      <a:alphaOff val="0"/>
                    </a:srgbClr>
                  </a:solidFill>
                  <a:latin typeface="Arial"/>
                  <a:ea typeface="+mn-ea"/>
                  <a:cs typeface="+mn-cs"/>
                </a:rPr>
                <a:t>VMI PO conversions</a:t>
              </a:r>
            </a:p>
          </p:txBody>
        </p:sp>
        <p:sp>
          <p:nvSpPr>
            <p:cNvPr id="17" name="Freeform: Shape 16">
              <a:extLst>
                <a:ext uri="{FF2B5EF4-FFF2-40B4-BE49-F238E27FC236}">
                  <a16:creationId xmlns:a16="http://schemas.microsoft.com/office/drawing/2014/main" id="{1CD8B893-260B-446D-B489-AD28901A1271}"/>
                </a:ext>
              </a:extLst>
            </p:cNvPr>
            <p:cNvSpPr/>
            <p:nvPr/>
          </p:nvSpPr>
          <p:spPr>
            <a:xfrm>
              <a:off x="306822" y="5076250"/>
              <a:ext cx="914805" cy="1365922"/>
            </a:xfrm>
            <a:custGeom>
              <a:avLst/>
              <a:gdLst>
                <a:gd name="connsiteX0" fmla="*/ 0 w 1365921"/>
                <a:gd name="connsiteY0" fmla="*/ 0 h 914804"/>
                <a:gd name="connsiteX1" fmla="*/ 908519 w 1365921"/>
                <a:gd name="connsiteY1" fmla="*/ 0 h 914804"/>
                <a:gd name="connsiteX2" fmla="*/ 1365921 w 1365921"/>
                <a:gd name="connsiteY2" fmla="*/ 457402 h 914804"/>
                <a:gd name="connsiteX3" fmla="*/ 908519 w 1365921"/>
                <a:gd name="connsiteY3" fmla="*/ 914804 h 914804"/>
                <a:gd name="connsiteX4" fmla="*/ 0 w 1365921"/>
                <a:gd name="connsiteY4" fmla="*/ 914804 h 914804"/>
                <a:gd name="connsiteX5" fmla="*/ 457402 w 1365921"/>
                <a:gd name="connsiteY5" fmla="*/ 457402 h 914804"/>
                <a:gd name="connsiteX6" fmla="*/ 0 w 1365921"/>
                <a:gd name="connsiteY6" fmla="*/ 0 h 9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921" h="914804">
                  <a:moveTo>
                    <a:pt x="1365920" y="0"/>
                  </a:moveTo>
                  <a:lnTo>
                    <a:pt x="1365920" y="608466"/>
                  </a:lnTo>
                  <a:lnTo>
                    <a:pt x="682961" y="914804"/>
                  </a:lnTo>
                  <a:lnTo>
                    <a:pt x="1" y="608466"/>
                  </a:lnTo>
                  <a:lnTo>
                    <a:pt x="1" y="0"/>
                  </a:lnTo>
                  <a:lnTo>
                    <a:pt x="682961" y="306338"/>
                  </a:lnTo>
                  <a:lnTo>
                    <a:pt x="1365920" y="0"/>
                  </a:lnTo>
                  <a:close/>
                </a:path>
              </a:pathLst>
            </a:custGeom>
            <a:solidFill>
              <a:schemeClr val="accent1"/>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6" tIns="464387" rIns="6985" bIns="464388" numCol="1" spcCol="1270" anchor="ctr" anchorCtr="0">
              <a:noAutofit/>
            </a:bodyPr>
            <a:lstStyle/>
            <a:p>
              <a:pPr marL="0" lvl="0" indent="0" algn="ctr" defTabSz="488950">
                <a:lnSpc>
                  <a:spcPct val="90000"/>
                </a:lnSpc>
                <a:spcBef>
                  <a:spcPct val="0"/>
                </a:spcBef>
                <a:spcAft>
                  <a:spcPct val="35000"/>
                </a:spcAft>
                <a:buNone/>
              </a:pPr>
              <a:r>
                <a:rPr lang="en-US" sz="1100" b="1" kern="1200" dirty="0"/>
                <a:t>Validation </a:t>
              </a:r>
            </a:p>
            <a:p>
              <a:pPr marL="0" lvl="0" indent="0" algn="ctr" defTabSz="488950">
                <a:lnSpc>
                  <a:spcPct val="90000"/>
                </a:lnSpc>
                <a:spcBef>
                  <a:spcPct val="0"/>
                </a:spcBef>
                <a:spcAft>
                  <a:spcPct val="35000"/>
                </a:spcAft>
                <a:buNone/>
              </a:pPr>
              <a:r>
                <a:rPr lang="en-US" sz="1100" b="1" kern="1200" dirty="0"/>
                <a:t> &amp; Sustain</a:t>
              </a:r>
            </a:p>
          </p:txBody>
        </p:sp>
        <p:sp>
          <p:nvSpPr>
            <p:cNvPr id="18" name="Freeform: Shape 17">
              <a:extLst>
                <a:ext uri="{FF2B5EF4-FFF2-40B4-BE49-F238E27FC236}">
                  <a16:creationId xmlns:a16="http://schemas.microsoft.com/office/drawing/2014/main" id="{B8155F8F-8412-4EF2-8B19-AB421D228E4A}"/>
                </a:ext>
              </a:extLst>
            </p:cNvPr>
            <p:cNvSpPr/>
            <p:nvPr/>
          </p:nvSpPr>
          <p:spPr>
            <a:xfrm>
              <a:off x="1221625" y="5082593"/>
              <a:ext cx="3411865" cy="895834"/>
            </a:xfrm>
            <a:custGeom>
              <a:avLst/>
              <a:gdLst>
                <a:gd name="connsiteX0" fmla="*/ 149308 w 895833"/>
                <a:gd name="connsiteY0" fmla="*/ 0 h 3411864"/>
                <a:gd name="connsiteX1" fmla="*/ 746525 w 895833"/>
                <a:gd name="connsiteY1" fmla="*/ 0 h 3411864"/>
                <a:gd name="connsiteX2" fmla="*/ 895833 w 895833"/>
                <a:gd name="connsiteY2" fmla="*/ 149308 h 3411864"/>
                <a:gd name="connsiteX3" fmla="*/ 895833 w 895833"/>
                <a:gd name="connsiteY3" fmla="*/ 3411864 h 3411864"/>
                <a:gd name="connsiteX4" fmla="*/ 895833 w 895833"/>
                <a:gd name="connsiteY4" fmla="*/ 3411864 h 3411864"/>
                <a:gd name="connsiteX5" fmla="*/ 0 w 895833"/>
                <a:gd name="connsiteY5" fmla="*/ 3411864 h 3411864"/>
                <a:gd name="connsiteX6" fmla="*/ 0 w 895833"/>
                <a:gd name="connsiteY6" fmla="*/ 3411864 h 3411864"/>
                <a:gd name="connsiteX7" fmla="*/ 0 w 895833"/>
                <a:gd name="connsiteY7" fmla="*/ 149308 h 3411864"/>
                <a:gd name="connsiteX8" fmla="*/ 149308 w 895833"/>
                <a:gd name="connsiteY8" fmla="*/ 0 h 341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833" h="3411864">
                  <a:moveTo>
                    <a:pt x="895833" y="568655"/>
                  </a:moveTo>
                  <a:lnTo>
                    <a:pt x="895833" y="2843209"/>
                  </a:lnTo>
                  <a:cubicBezTo>
                    <a:pt x="895833" y="3157269"/>
                    <a:pt x="878281" y="3411862"/>
                    <a:pt x="856630" y="3411862"/>
                  </a:cubicBezTo>
                  <a:lnTo>
                    <a:pt x="0" y="3411862"/>
                  </a:lnTo>
                  <a:lnTo>
                    <a:pt x="0" y="3411862"/>
                  </a:lnTo>
                  <a:lnTo>
                    <a:pt x="0" y="2"/>
                  </a:lnTo>
                  <a:lnTo>
                    <a:pt x="0" y="2"/>
                  </a:lnTo>
                  <a:lnTo>
                    <a:pt x="856630" y="2"/>
                  </a:lnTo>
                  <a:cubicBezTo>
                    <a:pt x="878281" y="2"/>
                    <a:pt x="895833" y="254595"/>
                    <a:pt x="895833" y="568655"/>
                  </a:cubicBezTo>
                  <a:close/>
                </a:path>
              </a:pathLst>
            </a:custGeom>
            <a:ln>
              <a:solidFill>
                <a:srgbClr val="EB281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51352" rIns="51351" bIns="51351"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Schedule Quarterly VMI Reviews</a:t>
              </a:r>
            </a:p>
            <a:p>
              <a:pPr marL="114300" lvl="1" indent="-114300" algn="l" defTabSz="533400">
                <a:lnSpc>
                  <a:spcPct val="90000"/>
                </a:lnSpc>
                <a:spcBef>
                  <a:spcPct val="0"/>
                </a:spcBef>
                <a:spcAft>
                  <a:spcPct val="15000"/>
                </a:spcAft>
                <a:buChar char="•"/>
              </a:pPr>
              <a:r>
                <a:rPr lang="en-US" sz="1200" kern="1200" dirty="0"/>
                <a:t>Continuous Improvement through partnered inventory and delivery optimization</a:t>
              </a:r>
            </a:p>
          </p:txBody>
        </p:sp>
      </p:grpSp>
    </p:spTree>
    <p:extLst>
      <p:ext uri="{BB962C8B-B14F-4D97-AF65-F5344CB8AC3E}">
        <p14:creationId xmlns:p14="http://schemas.microsoft.com/office/powerpoint/2010/main" val="257117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B846-2935-492C-BD77-2FBEEBE9D0A6}"/>
              </a:ext>
            </a:extLst>
          </p:cNvPr>
          <p:cNvSpPr>
            <a:spLocks noGrp="1"/>
          </p:cNvSpPr>
          <p:nvPr>
            <p:ph type="title"/>
          </p:nvPr>
        </p:nvSpPr>
        <p:spPr/>
        <p:txBody>
          <a:bodyPr/>
          <a:lstStyle/>
          <a:p>
            <a:r>
              <a:rPr lang="en-US" dirty="0">
                <a:solidFill>
                  <a:prstClr val="black"/>
                </a:solidFill>
              </a:rPr>
              <a:t>Agreement to implement parts</a:t>
            </a:r>
            <a:br>
              <a:rPr lang="en-US" dirty="0">
                <a:solidFill>
                  <a:prstClr val="black"/>
                </a:solidFill>
              </a:rPr>
            </a:br>
            <a:br>
              <a:rPr lang="en-US" dirty="0">
                <a:solidFill>
                  <a:prstClr val="black"/>
                </a:solidFill>
              </a:rPr>
            </a:br>
            <a:endParaRPr lang="en-US" dirty="0"/>
          </a:p>
        </p:txBody>
      </p:sp>
      <p:sp>
        <p:nvSpPr>
          <p:cNvPr id="3" name="Content Placeholder 2">
            <a:extLst>
              <a:ext uri="{FF2B5EF4-FFF2-40B4-BE49-F238E27FC236}">
                <a16:creationId xmlns:a16="http://schemas.microsoft.com/office/drawing/2014/main" id="{1525A7FC-7041-497D-81FF-275BC3ED336E}"/>
              </a:ext>
            </a:extLst>
          </p:cNvPr>
          <p:cNvSpPr>
            <a:spLocks noGrp="1"/>
          </p:cNvSpPr>
          <p:nvPr>
            <p:ph idx="1"/>
          </p:nvPr>
        </p:nvSpPr>
        <p:spPr>
          <a:xfrm>
            <a:off x="495299" y="1350966"/>
            <a:ext cx="11201401" cy="4457701"/>
          </a:xfrm>
        </p:spPr>
        <p:txBody>
          <a:bodyPr/>
          <a:lstStyle/>
          <a:p>
            <a:pPr marL="342900" indent="-342900">
              <a:buFont typeface="Arial" panose="020B0604020202020204" pitchFamily="34" charset="0"/>
              <a:buChar char="•"/>
            </a:pPr>
            <a:r>
              <a:rPr lang="en-US" dirty="0"/>
              <a:t>Pre-planned Go-Live date during negotiation</a:t>
            </a:r>
          </a:p>
          <a:p>
            <a:pPr marL="342900" indent="-342900">
              <a:buFont typeface="Arial" panose="020B0604020202020204" pitchFamily="34" charset="0"/>
              <a:buChar char="•"/>
            </a:pPr>
            <a:r>
              <a:rPr lang="en-US" dirty="0"/>
              <a:t>Alignment on the Min, Max, and CRLT parameters provided via the contract amendment</a:t>
            </a:r>
          </a:p>
          <a:p>
            <a:pPr marL="571500" lvl="2" indent="-342900">
              <a:buFont typeface="Arial" panose="020B0604020202020204" pitchFamily="34" charset="0"/>
              <a:buChar char="•"/>
            </a:pPr>
            <a:r>
              <a:rPr lang="en-US" dirty="0"/>
              <a:t>This ensures alignment between HON and Supplier</a:t>
            </a:r>
          </a:p>
          <a:p>
            <a:pPr marL="571500" lvl="2" indent="-342900">
              <a:buFont typeface="Arial" panose="020B0604020202020204" pitchFamily="34" charset="0"/>
              <a:buChar char="•"/>
            </a:pPr>
            <a:r>
              <a:rPr lang="en-US" dirty="0"/>
              <a:t>Provides Supplier with Min Target 1 month prior to implementation</a:t>
            </a:r>
          </a:p>
          <a:p>
            <a:pPr marL="342900" indent="-342900">
              <a:buFont typeface="Arial" panose="020B0604020202020204" pitchFamily="34" charset="0"/>
              <a:buChar char="•"/>
            </a:pPr>
            <a:r>
              <a:rPr lang="en-US" dirty="0"/>
              <a:t>Settings are reviewed and adjusted as needed quarterly via the QVR process</a:t>
            </a:r>
          </a:p>
          <a:p>
            <a:pPr marL="571500" lvl="2" indent="-342900">
              <a:buFont typeface="Arial" panose="020B0604020202020204" pitchFamily="34" charset="0"/>
              <a:buChar char="•"/>
            </a:pPr>
            <a:r>
              <a:rPr lang="en-US" dirty="0"/>
              <a:t>Min levels are based on latest demand and can become “stale” after a period of time</a:t>
            </a:r>
          </a:p>
          <a:p>
            <a:pPr marL="571500" lvl="2" indent="-342900">
              <a:buFont typeface="Arial" panose="020B0604020202020204" pitchFamily="34" charset="0"/>
              <a:buChar char="•"/>
            </a:pPr>
            <a:r>
              <a:rPr lang="en-US" dirty="0"/>
              <a:t>Parameters can be reviewed ad hoc by vendor request to their respective VMI Process Leader and/or VMI Program Manager</a:t>
            </a:r>
          </a:p>
        </p:txBody>
      </p:sp>
      <p:sp>
        <p:nvSpPr>
          <p:cNvPr id="4" name="Footer Placeholder 3">
            <a:extLst>
              <a:ext uri="{FF2B5EF4-FFF2-40B4-BE49-F238E27FC236}">
                <a16:creationId xmlns:a16="http://schemas.microsoft.com/office/drawing/2014/main" id="{9CEEAA0D-0753-4811-833C-E969F1735038}"/>
              </a:ext>
            </a:extLst>
          </p:cNvPr>
          <p:cNvSpPr>
            <a:spLocks noGrp="1"/>
          </p:cNvSpPr>
          <p:nvPr>
            <p:ph type="ftr" sz="quarter" idx="11"/>
          </p:nvPr>
        </p:nvSpPr>
        <p:spPr/>
        <p:txBody>
          <a:bodyPr/>
          <a:lstStyle/>
          <a:p>
            <a:r>
              <a:rPr lang="en-US" dirty="0"/>
              <a:t>Honeywell Internal</a:t>
            </a:r>
          </a:p>
        </p:txBody>
      </p:sp>
      <p:sp>
        <p:nvSpPr>
          <p:cNvPr id="5" name="Slide Number Placeholder 4">
            <a:extLst>
              <a:ext uri="{FF2B5EF4-FFF2-40B4-BE49-F238E27FC236}">
                <a16:creationId xmlns:a16="http://schemas.microsoft.com/office/drawing/2014/main" id="{E80051F8-64B2-4997-9232-150D1E78FFCF}"/>
              </a:ext>
            </a:extLst>
          </p:cNvPr>
          <p:cNvSpPr>
            <a:spLocks noGrp="1"/>
          </p:cNvSpPr>
          <p:nvPr>
            <p:ph type="sldNum" sz="quarter" idx="12"/>
          </p:nvPr>
        </p:nvSpPr>
        <p:spPr/>
        <p:txBody>
          <a:bodyPr/>
          <a:lstStyle/>
          <a:p>
            <a:fld id="{7B94EC18-1D2B-4535-B738-0E53AFE26620}" type="slidenum">
              <a:rPr lang="en-US" smtClean="0"/>
              <a:t>3</a:t>
            </a:fld>
            <a:endParaRPr lang="en-US" dirty="0"/>
          </a:p>
        </p:txBody>
      </p:sp>
      <p:sp>
        <p:nvSpPr>
          <p:cNvPr id="6" name="Text Placeholder 5">
            <a:extLst>
              <a:ext uri="{FF2B5EF4-FFF2-40B4-BE49-F238E27FC236}">
                <a16:creationId xmlns:a16="http://schemas.microsoft.com/office/drawing/2014/main" id="{1B7923AC-9C11-44E0-B586-51A7F14F92EC}"/>
              </a:ext>
            </a:extLst>
          </p:cNvPr>
          <p:cNvSpPr>
            <a:spLocks noGrp="1"/>
          </p:cNvSpPr>
          <p:nvPr>
            <p:ph type="body" sz="quarter" idx="16"/>
          </p:nvPr>
        </p:nvSpPr>
        <p:spPr/>
        <p:txBody>
          <a:bodyPr/>
          <a:lstStyle/>
          <a:p>
            <a:r>
              <a:rPr lang="en-US" dirty="0"/>
              <a:t>HON / Supplier Agreement Needed Prior to Implementation</a:t>
            </a:r>
          </a:p>
        </p:txBody>
      </p:sp>
    </p:spTree>
    <p:extLst>
      <p:ext uri="{BB962C8B-B14F-4D97-AF65-F5344CB8AC3E}">
        <p14:creationId xmlns:p14="http://schemas.microsoft.com/office/powerpoint/2010/main" val="310786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26BF-AF86-449B-92E9-2911C16FC156}"/>
              </a:ext>
            </a:extLst>
          </p:cNvPr>
          <p:cNvSpPr>
            <a:spLocks noGrp="1"/>
          </p:cNvSpPr>
          <p:nvPr>
            <p:ph type="title"/>
          </p:nvPr>
        </p:nvSpPr>
        <p:spPr/>
        <p:txBody>
          <a:bodyPr/>
          <a:lstStyle/>
          <a:p>
            <a:r>
              <a:rPr lang="en-US" dirty="0"/>
              <a:t>Standard implementation schedule</a:t>
            </a:r>
          </a:p>
        </p:txBody>
      </p:sp>
      <p:sp>
        <p:nvSpPr>
          <p:cNvPr id="3" name="Content Placeholder 2">
            <a:extLst>
              <a:ext uri="{FF2B5EF4-FFF2-40B4-BE49-F238E27FC236}">
                <a16:creationId xmlns:a16="http://schemas.microsoft.com/office/drawing/2014/main" id="{64D5EE48-EE08-4D89-AC25-923735F324D4}"/>
              </a:ext>
            </a:extLst>
          </p:cNvPr>
          <p:cNvSpPr>
            <a:spLocks noGrp="1"/>
          </p:cNvSpPr>
          <p:nvPr>
            <p:ph idx="1"/>
          </p:nvPr>
        </p:nvSpPr>
        <p:spPr/>
        <p:txBody>
          <a:bodyPr/>
          <a:lstStyle/>
          <a:p>
            <a:pPr lvl="0"/>
            <a:r>
              <a:rPr lang="en-US" dirty="0">
                <a:solidFill>
                  <a:prstClr val="black"/>
                </a:solidFill>
              </a:rPr>
              <a:t>Week 1: Initial Training Meeting</a:t>
            </a:r>
          </a:p>
          <a:p>
            <a:pPr lvl="0"/>
            <a:endParaRPr lang="en-US" dirty="0">
              <a:solidFill>
                <a:prstClr val="black"/>
              </a:solidFill>
            </a:endParaRPr>
          </a:p>
          <a:p>
            <a:pPr lvl="2">
              <a:buClr>
                <a:srgbClr val="DC202E"/>
              </a:buClr>
            </a:pPr>
            <a:r>
              <a:rPr lang="en-US" dirty="0">
                <a:solidFill>
                  <a:prstClr val="black"/>
                </a:solidFill>
              </a:rPr>
              <a:t>Complete VMI Flex training</a:t>
            </a:r>
          </a:p>
          <a:p>
            <a:pPr lvl="2">
              <a:buClr>
                <a:srgbClr val="DC202E"/>
              </a:buClr>
            </a:pPr>
            <a:r>
              <a:rPr lang="en-US" dirty="0">
                <a:solidFill>
                  <a:prstClr val="black"/>
                </a:solidFill>
              </a:rPr>
              <a:t>Review HASP user access</a:t>
            </a:r>
          </a:p>
          <a:p>
            <a:pPr lvl="2">
              <a:buClr>
                <a:srgbClr val="DC202E"/>
              </a:buClr>
            </a:pPr>
            <a:r>
              <a:rPr lang="en-US" dirty="0">
                <a:solidFill>
                  <a:prstClr val="black"/>
                </a:solidFill>
              </a:rPr>
              <a:t>Review signed Flex parts</a:t>
            </a:r>
          </a:p>
          <a:p>
            <a:pPr lvl="2">
              <a:buClr>
                <a:srgbClr val="DC202E"/>
              </a:buClr>
            </a:pPr>
            <a:r>
              <a:rPr lang="en-US" dirty="0">
                <a:solidFill>
                  <a:prstClr val="black"/>
                </a:solidFill>
              </a:rPr>
              <a:t>Confirm Go-Live meeting date</a:t>
            </a:r>
          </a:p>
          <a:p>
            <a:pPr lvl="2">
              <a:buClr>
                <a:srgbClr val="DC202E"/>
              </a:buClr>
            </a:pPr>
            <a:endParaRPr lang="en-US" dirty="0">
              <a:solidFill>
                <a:prstClr val="black"/>
              </a:solidFill>
            </a:endParaRPr>
          </a:p>
          <a:p>
            <a:pPr lvl="2">
              <a:buClr>
                <a:srgbClr val="DC202E"/>
              </a:buClr>
            </a:pPr>
            <a:endParaRPr lang="en-US" dirty="0">
              <a:solidFill>
                <a:prstClr val="black"/>
              </a:solidFill>
            </a:endParaRPr>
          </a:p>
          <a:p>
            <a:pPr lvl="3"/>
            <a:endParaRPr lang="en-US" dirty="0">
              <a:solidFill>
                <a:prstClr val="black"/>
              </a:solidFill>
            </a:endParaRPr>
          </a:p>
        </p:txBody>
      </p:sp>
      <p:sp>
        <p:nvSpPr>
          <p:cNvPr id="16" name="Slide Number Placeholder 15">
            <a:extLst>
              <a:ext uri="{FF2B5EF4-FFF2-40B4-BE49-F238E27FC236}">
                <a16:creationId xmlns:a16="http://schemas.microsoft.com/office/drawing/2014/main" id="{4040C575-49B5-43C2-BC5F-0563FAB8945D}"/>
              </a:ext>
            </a:extLst>
          </p:cNvPr>
          <p:cNvSpPr>
            <a:spLocks noGrp="1"/>
          </p:cNvSpPr>
          <p:nvPr>
            <p:ph type="sldNum" sz="quarter" idx="12"/>
          </p:nvPr>
        </p:nvSpPr>
        <p:spPr/>
        <p:txBody>
          <a:bodyPr/>
          <a:lstStyle/>
          <a:p>
            <a:fld id="{7B94EC18-1D2B-4535-B738-0E53AFE26620}" type="slidenum">
              <a:rPr lang="en-US" smtClean="0"/>
              <a:t>4</a:t>
            </a:fld>
            <a:endParaRPr lang="en-US" dirty="0"/>
          </a:p>
        </p:txBody>
      </p:sp>
      <p:sp>
        <p:nvSpPr>
          <p:cNvPr id="9" name="Content Placeholder 8">
            <a:extLst>
              <a:ext uri="{FF2B5EF4-FFF2-40B4-BE49-F238E27FC236}">
                <a16:creationId xmlns:a16="http://schemas.microsoft.com/office/drawing/2014/main" id="{15119A67-3C13-4465-B23F-367350CEC27A}"/>
              </a:ext>
            </a:extLst>
          </p:cNvPr>
          <p:cNvSpPr>
            <a:spLocks noGrp="1"/>
          </p:cNvSpPr>
          <p:nvPr>
            <p:ph idx="13"/>
          </p:nvPr>
        </p:nvSpPr>
        <p:spPr/>
        <p:txBody>
          <a:bodyPr/>
          <a:lstStyle/>
          <a:p>
            <a:pPr lvl="0"/>
            <a:r>
              <a:rPr lang="en-US" dirty="0">
                <a:solidFill>
                  <a:prstClr val="black"/>
                </a:solidFill>
              </a:rPr>
              <a:t>Weeks 2-3: System Updates</a:t>
            </a:r>
          </a:p>
          <a:p>
            <a:pPr lvl="0"/>
            <a:endParaRPr lang="en-US" dirty="0">
              <a:solidFill>
                <a:prstClr val="black"/>
              </a:solidFill>
            </a:endParaRPr>
          </a:p>
          <a:p>
            <a:pPr lvl="2">
              <a:buClr>
                <a:srgbClr val="DC202E"/>
              </a:buClr>
            </a:pPr>
            <a:r>
              <a:rPr lang="en-US" dirty="0">
                <a:solidFill>
                  <a:prstClr val="black"/>
                </a:solidFill>
              </a:rPr>
              <a:t>Set up parts in SAP</a:t>
            </a:r>
          </a:p>
          <a:p>
            <a:pPr lvl="2">
              <a:buClr>
                <a:srgbClr val="DC202E"/>
              </a:buClr>
            </a:pPr>
            <a:r>
              <a:rPr lang="en-US" dirty="0">
                <a:solidFill>
                  <a:prstClr val="black"/>
                </a:solidFill>
              </a:rPr>
              <a:t>Review Open POs</a:t>
            </a:r>
          </a:p>
          <a:p>
            <a:pPr lvl="2">
              <a:buClr>
                <a:srgbClr val="DC202E"/>
              </a:buClr>
            </a:pPr>
            <a:endParaRPr lang="en-US" dirty="0">
              <a:solidFill>
                <a:prstClr val="black"/>
              </a:solidFill>
            </a:endParaRPr>
          </a:p>
          <a:p>
            <a:pPr lvl="2">
              <a:buClr>
                <a:srgbClr val="DC202E"/>
              </a:buClr>
            </a:pPr>
            <a:endParaRPr lang="en-US" dirty="0">
              <a:solidFill>
                <a:prstClr val="black"/>
              </a:solidFill>
            </a:endParaRPr>
          </a:p>
          <a:p>
            <a:endParaRPr lang="en-US" dirty="0"/>
          </a:p>
        </p:txBody>
      </p:sp>
      <p:sp>
        <p:nvSpPr>
          <p:cNvPr id="14" name="Text Placeholder 13">
            <a:extLst>
              <a:ext uri="{FF2B5EF4-FFF2-40B4-BE49-F238E27FC236}">
                <a16:creationId xmlns:a16="http://schemas.microsoft.com/office/drawing/2014/main" id="{13D6956A-C9F6-4415-92F5-4E0497A6F3B4}"/>
              </a:ext>
            </a:extLst>
          </p:cNvPr>
          <p:cNvSpPr>
            <a:spLocks noGrp="1"/>
          </p:cNvSpPr>
          <p:nvPr>
            <p:ph type="body" sz="quarter" idx="16"/>
          </p:nvPr>
        </p:nvSpPr>
        <p:spPr/>
        <p:txBody>
          <a:bodyPr/>
          <a:lstStyle/>
          <a:p>
            <a:r>
              <a:rPr lang="en-US" dirty="0"/>
              <a:t>VMI Implementation is a 4 Week Process</a:t>
            </a:r>
          </a:p>
        </p:txBody>
      </p:sp>
      <p:sp>
        <p:nvSpPr>
          <p:cNvPr id="4" name="Footer Placeholder 3">
            <a:extLst>
              <a:ext uri="{FF2B5EF4-FFF2-40B4-BE49-F238E27FC236}">
                <a16:creationId xmlns:a16="http://schemas.microsoft.com/office/drawing/2014/main" id="{F7B63A2A-429C-4AC9-A012-5EEF542104E0}"/>
              </a:ext>
            </a:extLst>
          </p:cNvPr>
          <p:cNvSpPr>
            <a:spLocks noGrp="1"/>
          </p:cNvSpPr>
          <p:nvPr>
            <p:ph type="ftr" sz="quarter" idx="11"/>
          </p:nvPr>
        </p:nvSpPr>
        <p:spPr/>
        <p:txBody>
          <a:bodyPr/>
          <a:lstStyle/>
          <a:p>
            <a:r>
              <a:rPr lang="en-US" dirty="0"/>
              <a:t>Footer, Arial Bold 10pt</a:t>
            </a:r>
          </a:p>
        </p:txBody>
      </p:sp>
      <p:sp>
        <p:nvSpPr>
          <p:cNvPr id="11" name="Content Placeholder 8">
            <a:extLst>
              <a:ext uri="{FF2B5EF4-FFF2-40B4-BE49-F238E27FC236}">
                <a16:creationId xmlns:a16="http://schemas.microsoft.com/office/drawing/2014/main" id="{29F9639D-72D7-409F-849F-9B4B12CC737E}"/>
              </a:ext>
            </a:extLst>
          </p:cNvPr>
          <p:cNvSpPr txBox="1">
            <a:spLocks/>
          </p:cNvSpPr>
          <p:nvPr/>
        </p:nvSpPr>
        <p:spPr>
          <a:xfrm>
            <a:off x="8267700" y="1409701"/>
            <a:ext cx="3429000" cy="44577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rPr>
              <a:t>Week 4: Go-Live Meeting</a:t>
            </a:r>
          </a:p>
          <a:p>
            <a:endParaRPr lang="en-US" dirty="0">
              <a:solidFill>
                <a:prstClr val="black"/>
              </a:solidFill>
            </a:endParaRPr>
          </a:p>
          <a:p>
            <a:pPr lvl="2">
              <a:buClr>
                <a:srgbClr val="DC202E"/>
              </a:buClr>
            </a:pPr>
            <a:r>
              <a:rPr lang="en-US" dirty="0">
                <a:solidFill>
                  <a:prstClr val="black"/>
                </a:solidFill>
              </a:rPr>
              <a:t>Confirm parts live in the Flex portal</a:t>
            </a:r>
          </a:p>
          <a:p>
            <a:pPr lvl="2">
              <a:buClr>
                <a:srgbClr val="DC202E"/>
              </a:buClr>
            </a:pPr>
            <a:r>
              <a:rPr lang="en-US" dirty="0">
                <a:solidFill>
                  <a:prstClr val="black"/>
                </a:solidFill>
              </a:rPr>
              <a:t>Step-by-Step PO Creation</a:t>
            </a:r>
          </a:p>
          <a:p>
            <a:pPr lvl="2">
              <a:buClr>
                <a:srgbClr val="DC202E"/>
              </a:buClr>
            </a:pPr>
            <a:r>
              <a:rPr lang="en-US" dirty="0">
                <a:solidFill>
                  <a:prstClr val="black"/>
                </a:solidFill>
              </a:rPr>
              <a:t>Questions/Next Steps</a:t>
            </a:r>
          </a:p>
          <a:p>
            <a:pPr lvl="2">
              <a:buClr>
                <a:srgbClr val="DC202E"/>
              </a:buClr>
            </a:pPr>
            <a:r>
              <a:rPr lang="en-US" dirty="0">
                <a:solidFill>
                  <a:prstClr val="black"/>
                </a:solidFill>
              </a:rPr>
              <a:t>Confirm QVR Lite date</a:t>
            </a:r>
          </a:p>
          <a:p>
            <a:pPr lvl="2">
              <a:buClr>
                <a:srgbClr val="DC202E"/>
              </a:buClr>
            </a:pPr>
            <a:r>
              <a:rPr lang="en-US" dirty="0">
                <a:solidFill>
                  <a:prstClr val="black"/>
                </a:solidFill>
              </a:rPr>
              <a:t>Confirm QVR Standard date</a:t>
            </a:r>
          </a:p>
          <a:p>
            <a:pPr lvl="2">
              <a:buClr>
                <a:srgbClr val="DC202E"/>
              </a:buClr>
            </a:pPr>
            <a:endParaRPr lang="en-US" dirty="0">
              <a:solidFill>
                <a:prstClr val="black"/>
              </a:solidFill>
            </a:endParaRPr>
          </a:p>
          <a:p>
            <a:pPr lvl="2">
              <a:buClr>
                <a:srgbClr val="DC202E"/>
              </a:buClr>
            </a:pPr>
            <a:endParaRPr lang="en-US" dirty="0">
              <a:solidFill>
                <a:prstClr val="black"/>
              </a:solidFill>
            </a:endParaRPr>
          </a:p>
          <a:p>
            <a:pPr lvl="2">
              <a:buClr>
                <a:srgbClr val="DC202E"/>
              </a:buClr>
            </a:pPr>
            <a:endParaRPr lang="en-US" dirty="0">
              <a:solidFill>
                <a:prstClr val="black"/>
              </a:solidFill>
            </a:endParaRPr>
          </a:p>
          <a:p>
            <a:pPr lvl="2">
              <a:buClr>
                <a:srgbClr val="DC202E"/>
              </a:buClr>
            </a:pPr>
            <a:endParaRPr lang="en-US" dirty="0">
              <a:solidFill>
                <a:prstClr val="black"/>
              </a:solidFill>
            </a:endParaRPr>
          </a:p>
          <a:p>
            <a:pPr lvl="2">
              <a:buClr>
                <a:srgbClr val="DC202E"/>
              </a:buClr>
            </a:pPr>
            <a:endParaRPr lang="en-US" dirty="0">
              <a:solidFill>
                <a:prstClr val="black"/>
              </a:solidFill>
            </a:endParaRPr>
          </a:p>
          <a:p>
            <a:endParaRPr lang="en-US" dirty="0"/>
          </a:p>
        </p:txBody>
      </p:sp>
    </p:spTree>
    <p:extLst>
      <p:ext uri="{BB962C8B-B14F-4D97-AF65-F5344CB8AC3E}">
        <p14:creationId xmlns:p14="http://schemas.microsoft.com/office/powerpoint/2010/main" val="76268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B2F-AF03-437A-94D4-E62A88CB175B}"/>
              </a:ext>
            </a:extLst>
          </p:cNvPr>
          <p:cNvSpPr>
            <a:spLocks noGrp="1"/>
          </p:cNvSpPr>
          <p:nvPr>
            <p:ph type="title"/>
          </p:nvPr>
        </p:nvSpPr>
        <p:spPr/>
        <p:txBody>
          <a:bodyPr/>
          <a:lstStyle/>
          <a:p>
            <a:r>
              <a:rPr lang="en-US" dirty="0"/>
              <a:t>VMI purchase order screen</a:t>
            </a:r>
          </a:p>
        </p:txBody>
      </p:sp>
      <p:sp>
        <p:nvSpPr>
          <p:cNvPr id="3" name="Footer Placeholder 2">
            <a:extLst>
              <a:ext uri="{FF2B5EF4-FFF2-40B4-BE49-F238E27FC236}">
                <a16:creationId xmlns:a16="http://schemas.microsoft.com/office/drawing/2014/main" id="{6DD3B9B1-56D5-4957-ABFD-89D696B74266}"/>
              </a:ext>
            </a:extLst>
          </p:cNvPr>
          <p:cNvSpPr>
            <a:spLocks noGrp="1"/>
          </p:cNvSpPr>
          <p:nvPr>
            <p:ph type="ftr" sz="quarter" idx="11"/>
          </p:nvPr>
        </p:nvSpPr>
        <p:spPr/>
        <p:txBody>
          <a:bodyPr/>
          <a:lstStyle/>
          <a:p>
            <a:r>
              <a:rPr lang="en-US" dirty="0"/>
              <a:t>Honeywell Internal</a:t>
            </a:r>
          </a:p>
        </p:txBody>
      </p:sp>
      <p:sp>
        <p:nvSpPr>
          <p:cNvPr id="4" name="Slide Number Placeholder 3">
            <a:extLst>
              <a:ext uri="{FF2B5EF4-FFF2-40B4-BE49-F238E27FC236}">
                <a16:creationId xmlns:a16="http://schemas.microsoft.com/office/drawing/2014/main" id="{0EC84BEA-FBA0-48BD-B245-A1C0C6ADC850}"/>
              </a:ext>
            </a:extLst>
          </p:cNvPr>
          <p:cNvSpPr>
            <a:spLocks noGrp="1"/>
          </p:cNvSpPr>
          <p:nvPr>
            <p:ph type="sldNum" sz="quarter" idx="12"/>
          </p:nvPr>
        </p:nvSpPr>
        <p:spPr/>
        <p:txBody>
          <a:bodyPr/>
          <a:lstStyle/>
          <a:p>
            <a:fld id="{7B94EC18-1D2B-4535-B738-0E53AFE26620}" type="slidenum">
              <a:rPr lang="en-US" smtClean="0"/>
              <a:t>5</a:t>
            </a:fld>
            <a:endParaRPr lang="en-US" dirty="0"/>
          </a:p>
        </p:txBody>
      </p:sp>
      <p:sp>
        <p:nvSpPr>
          <p:cNvPr id="5" name="Text Placeholder 4">
            <a:extLst>
              <a:ext uri="{FF2B5EF4-FFF2-40B4-BE49-F238E27FC236}">
                <a16:creationId xmlns:a16="http://schemas.microsoft.com/office/drawing/2014/main" id="{809A7C0D-844D-488E-B7CC-8B33D2A0B857}"/>
              </a:ext>
            </a:extLst>
          </p:cNvPr>
          <p:cNvSpPr>
            <a:spLocks noGrp="1"/>
          </p:cNvSpPr>
          <p:nvPr>
            <p:ph type="body" sz="quarter" idx="16"/>
          </p:nvPr>
        </p:nvSpPr>
        <p:spPr/>
        <p:txBody>
          <a:bodyPr/>
          <a:lstStyle/>
          <a:p>
            <a:endParaRPr lang="en-US" dirty="0"/>
          </a:p>
        </p:txBody>
      </p:sp>
      <p:pic>
        <p:nvPicPr>
          <p:cNvPr id="6" name="Picture 5">
            <a:extLst>
              <a:ext uri="{FF2B5EF4-FFF2-40B4-BE49-F238E27FC236}">
                <a16:creationId xmlns:a16="http://schemas.microsoft.com/office/drawing/2014/main" id="{9AA9470F-75F6-4733-8F59-7BBD5AF2DB74}"/>
              </a:ext>
            </a:extLst>
          </p:cNvPr>
          <p:cNvPicPr>
            <a:picLocks noChangeAspect="1"/>
          </p:cNvPicPr>
          <p:nvPr/>
        </p:nvPicPr>
        <p:blipFill>
          <a:blip r:embed="rId2"/>
          <a:stretch>
            <a:fillRect/>
          </a:stretch>
        </p:blipFill>
        <p:spPr>
          <a:xfrm>
            <a:off x="-1" y="1110264"/>
            <a:ext cx="12192000" cy="5607517"/>
          </a:xfrm>
          <a:prstGeom prst="rect">
            <a:avLst/>
          </a:prstGeom>
        </p:spPr>
      </p:pic>
      <p:sp>
        <p:nvSpPr>
          <p:cNvPr id="8" name="Rectangle 7">
            <a:extLst>
              <a:ext uri="{FF2B5EF4-FFF2-40B4-BE49-F238E27FC236}">
                <a16:creationId xmlns:a16="http://schemas.microsoft.com/office/drawing/2014/main" id="{33C0C94E-80AF-4589-BFEF-ECD934205F71}"/>
              </a:ext>
            </a:extLst>
          </p:cNvPr>
          <p:cNvSpPr/>
          <p:nvPr/>
        </p:nvSpPr>
        <p:spPr>
          <a:xfrm>
            <a:off x="96415" y="2083808"/>
            <a:ext cx="1101013" cy="732428"/>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VMI Report Menu</a:t>
            </a:r>
          </a:p>
        </p:txBody>
      </p:sp>
      <p:sp>
        <p:nvSpPr>
          <p:cNvPr id="9" name="Rectangle 8">
            <a:extLst>
              <a:ext uri="{FF2B5EF4-FFF2-40B4-BE49-F238E27FC236}">
                <a16:creationId xmlns:a16="http://schemas.microsoft.com/office/drawing/2014/main" id="{DC5F7B11-63DC-4445-8EC5-8A22EBB45EF8}"/>
              </a:ext>
            </a:extLst>
          </p:cNvPr>
          <p:cNvSpPr/>
          <p:nvPr/>
        </p:nvSpPr>
        <p:spPr>
          <a:xfrm>
            <a:off x="2838058" y="5598813"/>
            <a:ext cx="1101013" cy="732428"/>
          </a:xfrm>
          <a:prstGeom prst="rect">
            <a:avLst/>
          </a:prstGeom>
          <a:solidFill>
            <a:srgbClr val="FFFFFF"/>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Supply Health</a:t>
            </a:r>
          </a:p>
        </p:txBody>
      </p:sp>
      <p:sp>
        <p:nvSpPr>
          <p:cNvPr id="10" name="Rectangle 9">
            <a:extLst>
              <a:ext uri="{FF2B5EF4-FFF2-40B4-BE49-F238E27FC236}">
                <a16:creationId xmlns:a16="http://schemas.microsoft.com/office/drawing/2014/main" id="{E4B61D74-FD44-4F9C-91F4-F31059EA07DB}"/>
              </a:ext>
            </a:extLst>
          </p:cNvPr>
          <p:cNvSpPr/>
          <p:nvPr/>
        </p:nvSpPr>
        <p:spPr>
          <a:xfrm>
            <a:off x="4764826" y="5598813"/>
            <a:ext cx="1101013" cy="732428"/>
          </a:xfrm>
          <a:prstGeom prst="rect">
            <a:avLst/>
          </a:prstGeom>
          <a:solidFill>
            <a:srgbClr val="FFFFFF"/>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Inventory Visibility</a:t>
            </a:r>
          </a:p>
        </p:txBody>
      </p:sp>
      <p:sp>
        <p:nvSpPr>
          <p:cNvPr id="11" name="Rectangle 10">
            <a:extLst>
              <a:ext uri="{FF2B5EF4-FFF2-40B4-BE49-F238E27FC236}">
                <a16:creationId xmlns:a16="http://schemas.microsoft.com/office/drawing/2014/main" id="{44B334B9-B6A6-4B19-A4BE-05089F2C19A0}"/>
              </a:ext>
            </a:extLst>
          </p:cNvPr>
          <p:cNvSpPr/>
          <p:nvPr/>
        </p:nvSpPr>
        <p:spPr>
          <a:xfrm>
            <a:off x="4472473" y="1703401"/>
            <a:ext cx="2034323" cy="495299"/>
          </a:xfrm>
          <a:prstGeom prst="rect">
            <a:avLst/>
          </a:prstGeom>
          <a:solidFill>
            <a:srgbClr val="FFFFFF"/>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Total Stock vs Min Stock</a:t>
            </a:r>
          </a:p>
        </p:txBody>
      </p:sp>
      <p:sp>
        <p:nvSpPr>
          <p:cNvPr id="7" name="Arrow: Up 6">
            <a:extLst>
              <a:ext uri="{FF2B5EF4-FFF2-40B4-BE49-F238E27FC236}">
                <a16:creationId xmlns:a16="http://schemas.microsoft.com/office/drawing/2014/main" id="{6B969586-A0AD-4F1D-802B-FF21F7944055}"/>
              </a:ext>
            </a:extLst>
          </p:cNvPr>
          <p:cNvSpPr/>
          <p:nvPr/>
        </p:nvSpPr>
        <p:spPr>
          <a:xfrm rot="10800000">
            <a:off x="10927700" y="1875529"/>
            <a:ext cx="258145" cy="6463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Up 16">
            <a:extLst>
              <a:ext uri="{FF2B5EF4-FFF2-40B4-BE49-F238E27FC236}">
                <a16:creationId xmlns:a16="http://schemas.microsoft.com/office/drawing/2014/main" id="{8BE5F1C6-2CFD-44F2-A5AA-268C14F33527}"/>
              </a:ext>
            </a:extLst>
          </p:cNvPr>
          <p:cNvSpPr/>
          <p:nvPr/>
        </p:nvSpPr>
        <p:spPr>
          <a:xfrm>
            <a:off x="3287488" y="4944929"/>
            <a:ext cx="258145" cy="6463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Up 17">
            <a:extLst>
              <a:ext uri="{FF2B5EF4-FFF2-40B4-BE49-F238E27FC236}">
                <a16:creationId xmlns:a16="http://schemas.microsoft.com/office/drawing/2014/main" id="{FE6ACE57-B4F5-4759-A42D-910AE9931F2D}"/>
              </a:ext>
            </a:extLst>
          </p:cNvPr>
          <p:cNvSpPr/>
          <p:nvPr/>
        </p:nvSpPr>
        <p:spPr>
          <a:xfrm>
            <a:off x="5186259" y="4952469"/>
            <a:ext cx="258145" cy="6463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Up 21">
            <a:extLst>
              <a:ext uri="{FF2B5EF4-FFF2-40B4-BE49-F238E27FC236}">
                <a16:creationId xmlns:a16="http://schemas.microsoft.com/office/drawing/2014/main" id="{96ECB456-E089-4605-8ACC-719B01F87C0B}"/>
              </a:ext>
            </a:extLst>
          </p:cNvPr>
          <p:cNvSpPr/>
          <p:nvPr/>
        </p:nvSpPr>
        <p:spPr>
          <a:xfrm rot="16200000">
            <a:off x="1338038" y="2742417"/>
            <a:ext cx="258145" cy="53936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06CCF982-EC0F-4A82-9A3D-5FBD6DDFA87D}"/>
              </a:ext>
            </a:extLst>
          </p:cNvPr>
          <p:cNvSpPr/>
          <p:nvPr/>
        </p:nvSpPr>
        <p:spPr>
          <a:xfrm>
            <a:off x="2623201" y="2987040"/>
            <a:ext cx="563965" cy="19578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C0C0C0"/>
              </a:highlight>
            </a:endParaRPr>
          </a:p>
        </p:txBody>
      </p:sp>
      <p:pic>
        <p:nvPicPr>
          <p:cNvPr id="14" name="Picture 13">
            <a:extLst>
              <a:ext uri="{FF2B5EF4-FFF2-40B4-BE49-F238E27FC236}">
                <a16:creationId xmlns:a16="http://schemas.microsoft.com/office/drawing/2014/main" id="{98796193-84D2-4FD6-A18D-6BC8F1349791}"/>
              </a:ext>
            </a:extLst>
          </p:cNvPr>
          <p:cNvPicPr>
            <a:picLocks noChangeAspect="1"/>
          </p:cNvPicPr>
          <p:nvPr/>
        </p:nvPicPr>
        <p:blipFill>
          <a:blip r:embed="rId3"/>
          <a:stretch>
            <a:fillRect/>
          </a:stretch>
        </p:blipFill>
        <p:spPr>
          <a:xfrm>
            <a:off x="6454111" y="5069441"/>
            <a:ext cx="5571050" cy="1410723"/>
          </a:xfrm>
          <a:prstGeom prst="rect">
            <a:avLst/>
          </a:prstGeom>
        </p:spPr>
      </p:pic>
      <p:sp>
        <p:nvSpPr>
          <p:cNvPr id="24" name="Rectangle 23">
            <a:extLst>
              <a:ext uri="{FF2B5EF4-FFF2-40B4-BE49-F238E27FC236}">
                <a16:creationId xmlns:a16="http://schemas.microsoft.com/office/drawing/2014/main" id="{818C17DD-FF8C-4FD8-9CFA-54B6DFC92860}"/>
              </a:ext>
            </a:extLst>
          </p:cNvPr>
          <p:cNvSpPr/>
          <p:nvPr/>
        </p:nvSpPr>
        <p:spPr>
          <a:xfrm>
            <a:off x="9826687" y="1521344"/>
            <a:ext cx="1101013" cy="732428"/>
          </a:xfrm>
          <a:prstGeom prst="rect">
            <a:avLst/>
          </a:prstGeom>
          <a:solidFill>
            <a:srgbClr val="FFFFFF"/>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26 week Rolling MPS</a:t>
            </a:r>
          </a:p>
        </p:txBody>
      </p:sp>
      <p:sp>
        <p:nvSpPr>
          <p:cNvPr id="25" name="Arrow: Up 24">
            <a:extLst>
              <a:ext uri="{FF2B5EF4-FFF2-40B4-BE49-F238E27FC236}">
                <a16:creationId xmlns:a16="http://schemas.microsoft.com/office/drawing/2014/main" id="{A841A2C9-357A-463C-B24D-D8FAA2342D03}"/>
              </a:ext>
            </a:extLst>
          </p:cNvPr>
          <p:cNvSpPr/>
          <p:nvPr/>
        </p:nvSpPr>
        <p:spPr>
          <a:xfrm rot="10800000">
            <a:off x="6565641" y="1869279"/>
            <a:ext cx="258145" cy="64634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4955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26C9-321F-4B33-991D-514597E9A56D}"/>
              </a:ext>
            </a:extLst>
          </p:cNvPr>
          <p:cNvSpPr>
            <a:spLocks noGrp="1"/>
          </p:cNvSpPr>
          <p:nvPr>
            <p:ph type="title"/>
          </p:nvPr>
        </p:nvSpPr>
        <p:spPr>
          <a:xfrm>
            <a:off x="524052" y="284224"/>
            <a:ext cx="11201401" cy="419100"/>
          </a:xfrm>
        </p:spPr>
        <p:txBody>
          <a:bodyPr/>
          <a:lstStyle/>
          <a:p>
            <a:r>
              <a:rPr lang="en-US" dirty="0">
                <a:solidFill>
                  <a:prstClr val="black"/>
                </a:solidFill>
              </a:rPr>
              <a:t>How to view VMI inventory in HASP</a:t>
            </a:r>
            <a:br>
              <a:rPr lang="en-US" dirty="0">
                <a:solidFill>
                  <a:prstClr val="black"/>
                </a:solidFill>
              </a:rPr>
            </a:br>
            <a:endParaRPr lang="en-US" dirty="0"/>
          </a:p>
        </p:txBody>
      </p:sp>
      <p:sp>
        <p:nvSpPr>
          <p:cNvPr id="3" name="Content Placeholder 2">
            <a:extLst>
              <a:ext uri="{FF2B5EF4-FFF2-40B4-BE49-F238E27FC236}">
                <a16:creationId xmlns:a16="http://schemas.microsoft.com/office/drawing/2014/main" id="{F4A3066F-C8EE-4FDF-9CEC-E14635B6F699}"/>
              </a:ext>
            </a:extLst>
          </p:cNvPr>
          <p:cNvSpPr>
            <a:spLocks noGrp="1"/>
          </p:cNvSpPr>
          <p:nvPr>
            <p:ph idx="1"/>
          </p:nvPr>
        </p:nvSpPr>
        <p:spPr>
          <a:xfrm>
            <a:off x="246826" y="4702144"/>
            <a:ext cx="11201401" cy="3431855"/>
          </a:xfrm>
        </p:spPr>
        <p:txBody>
          <a:bodyPr/>
          <a:lstStyle/>
          <a:p>
            <a:pPr marL="342900" indent="-342900">
              <a:buFont typeface="Arial" panose="020B0604020202020204" pitchFamily="34" charset="0"/>
              <a:buChar char="•"/>
            </a:pPr>
            <a:r>
              <a:rPr lang="en-US" dirty="0"/>
              <a:t>There are 5 inventory positions to view inventory</a:t>
            </a:r>
          </a:p>
          <a:p>
            <a:pPr marL="803275" lvl="3" indent="-342900">
              <a:buFont typeface="Arial" panose="020B0604020202020204" pitchFamily="34" charset="0"/>
              <a:buChar char="•"/>
            </a:pPr>
            <a:r>
              <a:rPr lang="en-US" dirty="0"/>
              <a:t>Open PO Qty = From PO creation to In transit to HON warehouse receipt</a:t>
            </a:r>
          </a:p>
          <a:p>
            <a:pPr marL="803275" lvl="3" indent="-342900">
              <a:buFont typeface="Arial" panose="020B0604020202020204" pitchFamily="34" charset="0"/>
              <a:buChar char="•"/>
            </a:pPr>
            <a:r>
              <a:rPr lang="en-US" dirty="0"/>
              <a:t>Vendor Stk Qual Insp = Receiving Step at Warehouse</a:t>
            </a:r>
          </a:p>
          <a:p>
            <a:pPr marL="803275" lvl="3" indent="-342900">
              <a:buFont typeface="Arial" panose="020B0604020202020204" pitchFamily="34" charset="0"/>
              <a:buChar char="•"/>
            </a:pPr>
            <a:r>
              <a:rPr lang="en-US" dirty="0"/>
              <a:t>Vndr Stk = Supplier Owned Inventory Position</a:t>
            </a:r>
          </a:p>
          <a:p>
            <a:pPr marL="803275" lvl="3" indent="-342900">
              <a:buFont typeface="Arial" panose="020B0604020202020204" pitchFamily="34" charset="0"/>
              <a:buChar char="•"/>
            </a:pPr>
            <a:r>
              <a:rPr lang="en-US" dirty="0"/>
              <a:t>HON Stk Q Insp = Quality inspection step after pull from Vndr Stk</a:t>
            </a:r>
          </a:p>
          <a:p>
            <a:pPr marL="803275" lvl="3" indent="-342900">
              <a:buFont typeface="Arial" panose="020B0604020202020204" pitchFamily="34" charset="0"/>
              <a:buChar char="•"/>
            </a:pPr>
            <a:r>
              <a:rPr lang="en-US" dirty="0"/>
              <a:t>Hon Stk = Honeywell owned Inventory Position</a:t>
            </a:r>
          </a:p>
          <a:p>
            <a:pPr marL="803275" lvl="3"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0B9EB18A-B916-4A45-9AED-7ABACD832BD5}"/>
              </a:ext>
            </a:extLst>
          </p:cNvPr>
          <p:cNvSpPr>
            <a:spLocks noGrp="1"/>
          </p:cNvSpPr>
          <p:nvPr>
            <p:ph type="ftr" sz="quarter" idx="11"/>
          </p:nvPr>
        </p:nvSpPr>
        <p:spPr/>
        <p:txBody>
          <a:bodyPr/>
          <a:lstStyle/>
          <a:p>
            <a:r>
              <a:rPr lang="en-US" dirty="0"/>
              <a:t>Honeywell Internal</a:t>
            </a:r>
          </a:p>
        </p:txBody>
      </p:sp>
      <p:sp>
        <p:nvSpPr>
          <p:cNvPr id="5" name="Slide Number Placeholder 4">
            <a:extLst>
              <a:ext uri="{FF2B5EF4-FFF2-40B4-BE49-F238E27FC236}">
                <a16:creationId xmlns:a16="http://schemas.microsoft.com/office/drawing/2014/main" id="{8E2E6D2C-6220-40D7-A35A-ACD9D493067A}"/>
              </a:ext>
            </a:extLst>
          </p:cNvPr>
          <p:cNvSpPr>
            <a:spLocks noGrp="1"/>
          </p:cNvSpPr>
          <p:nvPr>
            <p:ph type="sldNum" sz="quarter" idx="12"/>
          </p:nvPr>
        </p:nvSpPr>
        <p:spPr/>
        <p:txBody>
          <a:bodyPr/>
          <a:lstStyle/>
          <a:p>
            <a:fld id="{7B94EC18-1D2B-4535-B738-0E53AFE26620}" type="slidenum">
              <a:rPr lang="en-US" smtClean="0"/>
              <a:t>6</a:t>
            </a:fld>
            <a:endParaRPr lang="en-US" dirty="0"/>
          </a:p>
        </p:txBody>
      </p:sp>
      <p:grpSp>
        <p:nvGrpSpPr>
          <p:cNvPr id="9" name="Group 8">
            <a:extLst>
              <a:ext uri="{FF2B5EF4-FFF2-40B4-BE49-F238E27FC236}">
                <a16:creationId xmlns:a16="http://schemas.microsoft.com/office/drawing/2014/main" id="{4D3101ED-5C44-4C0F-B83C-C69FDCF93CA1}"/>
              </a:ext>
            </a:extLst>
          </p:cNvPr>
          <p:cNvGrpSpPr/>
          <p:nvPr/>
        </p:nvGrpSpPr>
        <p:grpSpPr>
          <a:xfrm>
            <a:off x="437425" y="775195"/>
            <a:ext cx="10619352" cy="3862361"/>
            <a:chOff x="524053" y="991039"/>
            <a:chExt cx="10619352" cy="3862361"/>
          </a:xfrm>
        </p:grpSpPr>
        <p:pic>
          <p:nvPicPr>
            <p:cNvPr id="7" name="Picture 6">
              <a:extLst>
                <a:ext uri="{FF2B5EF4-FFF2-40B4-BE49-F238E27FC236}">
                  <a16:creationId xmlns:a16="http://schemas.microsoft.com/office/drawing/2014/main" id="{98631F0A-BF66-4AA5-BB37-329587B1BDC4}"/>
                </a:ext>
              </a:extLst>
            </p:cNvPr>
            <p:cNvPicPr>
              <a:picLocks noChangeAspect="1"/>
            </p:cNvPicPr>
            <p:nvPr/>
          </p:nvPicPr>
          <p:blipFill>
            <a:blip r:embed="rId2"/>
            <a:stretch>
              <a:fillRect/>
            </a:stretch>
          </p:blipFill>
          <p:spPr>
            <a:xfrm>
              <a:off x="524053" y="991039"/>
              <a:ext cx="10619352" cy="3862361"/>
            </a:xfrm>
            <a:prstGeom prst="rect">
              <a:avLst/>
            </a:prstGeom>
          </p:spPr>
        </p:pic>
        <p:sp>
          <p:nvSpPr>
            <p:cNvPr id="8" name="Rectangle: Rounded Corners 7">
              <a:extLst>
                <a:ext uri="{FF2B5EF4-FFF2-40B4-BE49-F238E27FC236}">
                  <a16:creationId xmlns:a16="http://schemas.microsoft.com/office/drawing/2014/main" id="{A3B510BF-9443-450E-B668-F8BC350A30C6}"/>
                </a:ext>
              </a:extLst>
            </p:cNvPr>
            <p:cNvSpPr/>
            <p:nvPr/>
          </p:nvSpPr>
          <p:spPr>
            <a:xfrm>
              <a:off x="3288484" y="1671344"/>
              <a:ext cx="3526202" cy="1025844"/>
            </a:xfrm>
            <a:prstGeom prst="roundRect">
              <a:avLst/>
            </a:prstGeom>
            <a:solidFill>
              <a:srgbClr val="92D050">
                <a:alpha val="24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4354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EB58D72-77FB-4322-97D2-2ED20E25B637}"/>
              </a:ext>
            </a:extLst>
          </p:cNvPr>
          <p:cNvGrpSpPr/>
          <p:nvPr/>
        </p:nvGrpSpPr>
        <p:grpSpPr>
          <a:xfrm>
            <a:off x="161825" y="3464280"/>
            <a:ext cx="11868348" cy="2718954"/>
            <a:chOff x="161825" y="3464280"/>
            <a:chExt cx="11868348" cy="2718954"/>
          </a:xfrm>
        </p:grpSpPr>
        <p:pic>
          <p:nvPicPr>
            <p:cNvPr id="7" name="Picture 6">
              <a:extLst>
                <a:ext uri="{FF2B5EF4-FFF2-40B4-BE49-F238E27FC236}">
                  <a16:creationId xmlns:a16="http://schemas.microsoft.com/office/drawing/2014/main" id="{8227EF92-3F18-457E-A228-6582E53E7FCD}"/>
                </a:ext>
              </a:extLst>
            </p:cNvPr>
            <p:cNvPicPr>
              <a:picLocks noChangeAspect="1"/>
            </p:cNvPicPr>
            <p:nvPr/>
          </p:nvPicPr>
          <p:blipFill>
            <a:blip r:embed="rId5"/>
            <a:stretch>
              <a:fillRect/>
            </a:stretch>
          </p:blipFill>
          <p:spPr>
            <a:xfrm>
              <a:off x="161825" y="3464280"/>
              <a:ext cx="11868348" cy="2718954"/>
            </a:xfrm>
            <a:prstGeom prst="rect">
              <a:avLst/>
            </a:prstGeom>
          </p:spPr>
        </p:pic>
        <p:sp>
          <p:nvSpPr>
            <p:cNvPr id="16" name="Rectangle 15">
              <a:extLst>
                <a:ext uri="{FF2B5EF4-FFF2-40B4-BE49-F238E27FC236}">
                  <a16:creationId xmlns:a16="http://schemas.microsoft.com/office/drawing/2014/main" id="{5BE94784-E647-439D-9F83-5118EA301BD7}"/>
                </a:ext>
              </a:extLst>
            </p:cNvPr>
            <p:cNvSpPr/>
            <p:nvPr/>
          </p:nvSpPr>
          <p:spPr>
            <a:xfrm>
              <a:off x="970961" y="5326144"/>
              <a:ext cx="772998" cy="8570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063AD48B-E721-497C-971D-48C2C68A85B5}"/>
              </a:ext>
            </a:extLst>
          </p:cNvPr>
          <p:cNvSpPr>
            <a:spLocks noGrp="1"/>
          </p:cNvSpPr>
          <p:nvPr>
            <p:ph type="title"/>
          </p:nvPr>
        </p:nvSpPr>
        <p:spPr>
          <a:xfrm>
            <a:off x="339757" y="342836"/>
            <a:ext cx="11201401" cy="419100"/>
          </a:xfrm>
        </p:spPr>
        <p:txBody>
          <a:bodyPr/>
          <a:lstStyle/>
          <a:p>
            <a:r>
              <a:rPr lang="en-US" sz="2400" dirty="0"/>
              <a:t>Creating a Vendor Purchase Order </a:t>
            </a:r>
            <a:r>
              <a:rPr lang="en-US" sz="2400" dirty="0">
                <a:solidFill>
                  <a:prstClr val="black"/>
                </a:solidFill>
              </a:rPr>
              <a:t>As easy as 1-2-3!</a:t>
            </a:r>
            <a:br>
              <a:rPr lang="en-US" dirty="0">
                <a:solidFill>
                  <a:prstClr val="black"/>
                </a:solidFill>
              </a:rPr>
            </a:br>
            <a:endParaRPr lang="en-US" dirty="0"/>
          </a:p>
        </p:txBody>
      </p:sp>
      <p:sp>
        <p:nvSpPr>
          <p:cNvPr id="3" name="Footer Placeholder 2">
            <a:extLst>
              <a:ext uri="{FF2B5EF4-FFF2-40B4-BE49-F238E27FC236}">
                <a16:creationId xmlns:a16="http://schemas.microsoft.com/office/drawing/2014/main" id="{310B0D99-5B3D-495C-9034-0ED49FA625FC}"/>
              </a:ext>
            </a:extLst>
          </p:cNvPr>
          <p:cNvSpPr>
            <a:spLocks noGrp="1"/>
          </p:cNvSpPr>
          <p:nvPr>
            <p:ph type="ftr" sz="quarter" idx="11"/>
            <p:custDataLst>
              <p:tags r:id="rId2"/>
            </p:custDataLst>
          </p:nvPr>
        </p:nvSpPr>
        <p:spPr>
          <a:xfrm>
            <a:off x="0" y="6480164"/>
            <a:ext cx="12192000" cy="237617"/>
          </a:xfrm>
        </p:spPr>
        <p:txBody>
          <a:bodyPr/>
          <a:lstStyle/>
          <a:p>
            <a:r>
              <a:rPr lang="en-US" dirty="0"/>
              <a:t>Honeywell Internal</a:t>
            </a:r>
          </a:p>
        </p:txBody>
      </p:sp>
      <p:sp>
        <p:nvSpPr>
          <p:cNvPr id="4" name="Slide Number Placeholder 3">
            <a:extLst>
              <a:ext uri="{FF2B5EF4-FFF2-40B4-BE49-F238E27FC236}">
                <a16:creationId xmlns:a16="http://schemas.microsoft.com/office/drawing/2014/main" id="{C996BFC3-5934-4C0B-8FAE-00C10E38638B}"/>
              </a:ext>
            </a:extLst>
          </p:cNvPr>
          <p:cNvSpPr>
            <a:spLocks noGrp="1"/>
          </p:cNvSpPr>
          <p:nvPr>
            <p:ph type="sldNum" sz="quarter" idx="12"/>
          </p:nvPr>
        </p:nvSpPr>
        <p:spPr/>
        <p:txBody>
          <a:bodyPr/>
          <a:lstStyle/>
          <a:p>
            <a:fld id="{7B94EC18-1D2B-4535-B738-0E53AFE26620}" type="slidenum">
              <a:rPr lang="en-US" smtClean="0"/>
              <a:t>7</a:t>
            </a:fld>
            <a:endParaRPr lang="en-US" dirty="0"/>
          </a:p>
        </p:txBody>
      </p:sp>
      <p:sp>
        <p:nvSpPr>
          <p:cNvPr id="6" name="Content Placeholder 3">
            <a:extLst>
              <a:ext uri="{FF2B5EF4-FFF2-40B4-BE49-F238E27FC236}">
                <a16:creationId xmlns:a16="http://schemas.microsoft.com/office/drawing/2014/main" id="{AF3CF32E-997D-4110-B810-05E1D1E6F496}"/>
              </a:ext>
            </a:extLst>
          </p:cNvPr>
          <p:cNvSpPr txBox="1">
            <a:spLocks/>
          </p:cNvSpPr>
          <p:nvPr/>
        </p:nvSpPr>
        <p:spPr>
          <a:xfrm>
            <a:off x="385350" y="1034837"/>
            <a:ext cx="11201549" cy="17642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2000" dirty="0"/>
              <a:t>Create a Purchase Order</a:t>
            </a:r>
          </a:p>
          <a:p>
            <a:pPr marL="744537" lvl="1" indent="-228600">
              <a:buClr>
                <a:srgbClr val="EB2819"/>
              </a:buClr>
              <a:buFont typeface="+mj-lt"/>
              <a:buAutoNum type="arabicPeriod"/>
            </a:pPr>
            <a:r>
              <a:rPr lang="en-US" dirty="0"/>
              <a:t> </a:t>
            </a:r>
            <a:r>
              <a:rPr lang="en-US" sz="2000" dirty="0"/>
              <a:t>Fill in the PO quantity in the ‘Suggested Order Qty’ field </a:t>
            </a:r>
          </a:p>
          <a:p>
            <a:pPr marL="744537" lvl="1" indent="-228600">
              <a:buClr>
                <a:srgbClr val="EB2819"/>
              </a:buClr>
              <a:buFont typeface="+mj-lt"/>
              <a:buAutoNum type="arabicPeriod"/>
            </a:pPr>
            <a:r>
              <a:rPr lang="en-US" sz="2000" dirty="0"/>
              <a:t> The line is already highlighted or highlight the line if you move the cursor </a:t>
            </a:r>
          </a:p>
          <a:p>
            <a:pPr marL="744537" lvl="1" indent="-228600">
              <a:buClr>
                <a:srgbClr val="EB2819"/>
              </a:buClr>
              <a:buFont typeface="+mj-lt"/>
              <a:buAutoNum type="arabicPeriod"/>
            </a:pPr>
            <a:r>
              <a:rPr lang="en-US" sz="2000" dirty="0"/>
              <a:t> Click the Submit button</a:t>
            </a:r>
          </a:p>
          <a:p>
            <a:pPr marL="1092200" lvl="2">
              <a:buClr>
                <a:srgbClr val="EB2819"/>
              </a:buClr>
              <a:buFont typeface="+mj-lt"/>
              <a:buAutoNum type="alphaLcPeriod"/>
            </a:pPr>
            <a:r>
              <a:rPr lang="en-US" sz="1800" dirty="0"/>
              <a:t>PO will generate with a delivery date based on the Contract Replenishment Lead Time (CRLT), typically 14 days. Recent enhancement allows selection of delivery date. </a:t>
            </a:r>
          </a:p>
        </p:txBody>
      </p:sp>
      <p:cxnSp>
        <p:nvCxnSpPr>
          <p:cNvPr id="15" name="Straight Arrow Connector 14">
            <a:extLst>
              <a:ext uri="{FF2B5EF4-FFF2-40B4-BE49-F238E27FC236}">
                <a16:creationId xmlns:a16="http://schemas.microsoft.com/office/drawing/2014/main" id="{59F1DE61-1973-4902-8FD1-5A9BD2E72BF3}"/>
              </a:ext>
            </a:extLst>
          </p:cNvPr>
          <p:cNvCxnSpPr>
            <a:cxnSpLocks/>
          </p:cNvCxnSpPr>
          <p:nvPr/>
        </p:nvCxnSpPr>
        <p:spPr>
          <a:xfrm>
            <a:off x="3214540" y="3205113"/>
            <a:ext cx="1028655" cy="1618644"/>
          </a:xfrm>
          <a:prstGeom prst="straightConnector1">
            <a:avLst/>
          </a:prstGeom>
          <a:ln w="1587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8" name="Oval 17">
            <a:extLst>
              <a:ext uri="{FF2B5EF4-FFF2-40B4-BE49-F238E27FC236}">
                <a16:creationId xmlns:a16="http://schemas.microsoft.com/office/drawing/2014/main" id="{A3355BAB-F8DC-4DD2-8026-E5EAAB808185}"/>
              </a:ext>
            </a:extLst>
          </p:cNvPr>
          <p:cNvSpPr/>
          <p:nvPr/>
        </p:nvSpPr>
        <p:spPr>
          <a:xfrm>
            <a:off x="2257328" y="5542279"/>
            <a:ext cx="707010" cy="27077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E56C8F30-34C0-4BD5-82F6-8FFC38971B40}"/>
              </a:ext>
            </a:extLst>
          </p:cNvPr>
          <p:cNvSpPr/>
          <p:nvPr/>
        </p:nvSpPr>
        <p:spPr>
          <a:xfrm>
            <a:off x="212888" y="5569400"/>
            <a:ext cx="707010" cy="27077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Oval 19">
            <a:extLst>
              <a:ext uri="{FF2B5EF4-FFF2-40B4-BE49-F238E27FC236}">
                <a16:creationId xmlns:a16="http://schemas.microsoft.com/office/drawing/2014/main" id="{87AFDB9D-1824-4725-B591-10ADC916D617}"/>
              </a:ext>
            </a:extLst>
          </p:cNvPr>
          <p:cNvSpPr/>
          <p:nvPr/>
        </p:nvSpPr>
        <p:spPr>
          <a:xfrm>
            <a:off x="1723729" y="3989050"/>
            <a:ext cx="707010" cy="27077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0012373-5033-4ADC-B3ED-D3222DDE3416}"/>
              </a:ext>
            </a:extLst>
          </p:cNvPr>
          <p:cNvSpPr txBox="1"/>
          <p:nvPr/>
        </p:nvSpPr>
        <p:spPr>
          <a:xfrm>
            <a:off x="2154025" y="4996476"/>
            <a:ext cx="311084" cy="610631"/>
          </a:xfrm>
          <a:prstGeom prst="rect">
            <a:avLst/>
          </a:prstGeom>
          <a:noFill/>
        </p:spPr>
        <p:txBody>
          <a:bodyPr wrap="square" lIns="0" tIns="0" rIns="0" bIns="0" rtlCol="0">
            <a:no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C4B695F6-9E70-4EE6-89E8-B82866C35231}"/>
              </a:ext>
            </a:extLst>
          </p:cNvPr>
          <p:cNvSpPr txBox="1"/>
          <p:nvPr/>
        </p:nvSpPr>
        <p:spPr>
          <a:xfrm>
            <a:off x="184215" y="4967154"/>
            <a:ext cx="311084" cy="610631"/>
          </a:xfrm>
          <a:prstGeom prst="rect">
            <a:avLst/>
          </a:prstGeom>
          <a:noFill/>
        </p:spPr>
        <p:txBody>
          <a:bodyPr wrap="square" lIns="0" tIns="0" rIns="0" bIns="0" rtlCol="0">
            <a:no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a:t>
            </a:r>
          </a:p>
        </p:txBody>
      </p:sp>
      <p:sp>
        <p:nvSpPr>
          <p:cNvPr id="23" name="TextBox 22">
            <a:extLst>
              <a:ext uri="{FF2B5EF4-FFF2-40B4-BE49-F238E27FC236}">
                <a16:creationId xmlns:a16="http://schemas.microsoft.com/office/drawing/2014/main" id="{7A27327E-D7B6-4DB5-ADBA-3792C4B492E1}"/>
              </a:ext>
            </a:extLst>
          </p:cNvPr>
          <p:cNvSpPr txBox="1"/>
          <p:nvPr/>
        </p:nvSpPr>
        <p:spPr>
          <a:xfrm>
            <a:off x="1766150" y="3393720"/>
            <a:ext cx="311084" cy="610631"/>
          </a:xfrm>
          <a:prstGeom prst="rect">
            <a:avLst/>
          </a:prstGeom>
          <a:noFill/>
        </p:spPr>
        <p:txBody>
          <a:bodyPr wrap="square" lIns="0" tIns="0" rIns="0" bIns="0" rtlCol="0">
            <a:no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3</a:t>
            </a:r>
          </a:p>
        </p:txBody>
      </p:sp>
      <p:sp>
        <p:nvSpPr>
          <p:cNvPr id="25" name="TextBox 24">
            <a:extLst>
              <a:ext uri="{FF2B5EF4-FFF2-40B4-BE49-F238E27FC236}">
                <a16:creationId xmlns:a16="http://schemas.microsoft.com/office/drawing/2014/main" id="{FDE5BC29-BB54-4295-B4EE-3556B5C636B2}"/>
              </a:ext>
            </a:extLst>
          </p:cNvPr>
          <p:cNvSpPr txBox="1"/>
          <p:nvPr/>
        </p:nvSpPr>
        <p:spPr>
          <a:xfrm>
            <a:off x="2964338" y="6183234"/>
            <a:ext cx="2437221" cy="259167"/>
          </a:xfrm>
          <a:prstGeom prst="rect">
            <a:avLst/>
          </a:prstGeom>
          <a:noFill/>
        </p:spPr>
        <p:txBody>
          <a:bodyPr wrap="square" lIns="0" tIns="0" rIns="0" bIns="0" rtlCol="0">
            <a:noAutofit/>
          </a:bodyPr>
          <a:lstStyle/>
          <a:p>
            <a:pPr algn="l"/>
            <a:r>
              <a:rPr lang="en-US" sz="1200" dirty="0">
                <a:solidFill>
                  <a:schemeClr val="accent1"/>
                </a:solidFill>
              </a:rPr>
              <a:t>*Open PO Qty was 138</a:t>
            </a:r>
          </a:p>
        </p:txBody>
      </p:sp>
    </p:spTree>
    <p:custDataLst>
      <p:tags r:id="rId1"/>
    </p:custDataLst>
    <p:extLst>
      <p:ext uri="{BB962C8B-B14F-4D97-AF65-F5344CB8AC3E}">
        <p14:creationId xmlns:p14="http://schemas.microsoft.com/office/powerpoint/2010/main" val="357703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26BF-AF86-449B-92E9-2911C16FC156}"/>
              </a:ext>
            </a:extLst>
          </p:cNvPr>
          <p:cNvSpPr>
            <a:spLocks noGrp="1"/>
          </p:cNvSpPr>
          <p:nvPr>
            <p:ph type="title"/>
          </p:nvPr>
        </p:nvSpPr>
        <p:spPr/>
        <p:txBody>
          <a:bodyPr/>
          <a:lstStyle/>
          <a:p>
            <a:r>
              <a:rPr lang="en-US" dirty="0"/>
              <a:t>Delivery Date Selection at time of po creation</a:t>
            </a:r>
          </a:p>
        </p:txBody>
      </p:sp>
      <p:sp>
        <p:nvSpPr>
          <p:cNvPr id="4" name="Footer Placeholder 3">
            <a:extLst>
              <a:ext uri="{FF2B5EF4-FFF2-40B4-BE49-F238E27FC236}">
                <a16:creationId xmlns:a16="http://schemas.microsoft.com/office/drawing/2014/main" id="{616E4A9F-7823-44DD-8D52-62BBDFB232EF}"/>
              </a:ext>
            </a:extLst>
          </p:cNvPr>
          <p:cNvSpPr>
            <a:spLocks noGrp="1"/>
          </p:cNvSpPr>
          <p:nvPr>
            <p:ph type="ftr" sz="quarter" idx="11"/>
          </p:nvPr>
        </p:nvSpPr>
        <p:spPr/>
        <p:txBody>
          <a:bodyPr/>
          <a:lstStyle/>
          <a:p>
            <a:r>
              <a:rPr lang="en-US" dirty="0"/>
              <a:t>Footer, Arial Bold 10pt</a:t>
            </a:r>
          </a:p>
        </p:txBody>
      </p:sp>
      <p:sp>
        <p:nvSpPr>
          <p:cNvPr id="14" name="Slide Number Placeholder 13">
            <a:extLst>
              <a:ext uri="{FF2B5EF4-FFF2-40B4-BE49-F238E27FC236}">
                <a16:creationId xmlns:a16="http://schemas.microsoft.com/office/drawing/2014/main" id="{8669CBF8-D4B3-4274-AEDE-8FA1A43C2C12}"/>
              </a:ext>
            </a:extLst>
          </p:cNvPr>
          <p:cNvSpPr>
            <a:spLocks noGrp="1"/>
          </p:cNvSpPr>
          <p:nvPr>
            <p:ph type="sldNum" sz="quarter" idx="12"/>
          </p:nvPr>
        </p:nvSpPr>
        <p:spPr/>
        <p:txBody>
          <a:bodyPr/>
          <a:lstStyle/>
          <a:p>
            <a:fld id="{7B94EC18-1D2B-4535-B738-0E53AFE26620}" type="slidenum">
              <a:rPr lang="en-US" smtClean="0"/>
              <a:pPr/>
              <a:t>8</a:t>
            </a:fld>
            <a:endParaRPr lang="en-US" dirty="0"/>
          </a:p>
        </p:txBody>
      </p:sp>
      <p:sp>
        <p:nvSpPr>
          <p:cNvPr id="6" name="Content Placeholder 5">
            <a:extLst>
              <a:ext uri="{FF2B5EF4-FFF2-40B4-BE49-F238E27FC236}">
                <a16:creationId xmlns:a16="http://schemas.microsoft.com/office/drawing/2014/main" id="{D1BD4642-25AD-460F-B7E7-C0A9C277936A}"/>
              </a:ext>
            </a:extLst>
          </p:cNvPr>
          <p:cNvSpPr>
            <a:spLocks noGrp="1"/>
          </p:cNvSpPr>
          <p:nvPr>
            <p:ph idx="1"/>
          </p:nvPr>
        </p:nvSpPr>
        <p:spPr>
          <a:xfrm>
            <a:off x="495298" y="1670958"/>
            <a:ext cx="11201401" cy="1028700"/>
          </a:xfrm>
        </p:spPr>
        <p:txBody>
          <a:bodyPr/>
          <a:lstStyle/>
          <a:p>
            <a:r>
              <a:rPr lang="en-US" sz="1800" dirty="0"/>
              <a:t>If you would like to create a VMI PO outside of your default replenishment lead time, you will need to select the appropriate date in the VMI Purchase Order screen, prior to hitting “Submit” for PO creation. </a:t>
            </a:r>
            <a:endParaRPr lang="en-US" dirty="0"/>
          </a:p>
        </p:txBody>
      </p:sp>
      <p:pic>
        <p:nvPicPr>
          <p:cNvPr id="9" name="Picture 8">
            <a:extLst>
              <a:ext uri="{FF2B5EF4-FFF2-40B4-BE49-F238E27FC236}">
                <a16:creationId xmlns:a16="http://schemas.microsoft.com/office/drawing/2014/main" id="{D5450D35-120D-42B5-B772-9AFE195E1137}"/>
              </a:ext>
            </a:extLst>
          </p:cNvPr>
          <p:cNvPicPr/>
          <p:nvPr/>
        </p:nvPicPr>
        <p:blipFill>
          <a:blip r:embed="rId2">
            <a:extLst>
              <a:ext uri="{28A0092B-C50C-407E-A947-70E740481C1C}">
                <a14:useLocalDpi xmlns:a14="http://schemas.microsoft.com/office/drawing/2010/main" val="0"/>
              </a:ext>
            </a:extLst>
          </a:blip>
          <a:stretch>
            <a:fillRect/>
          </a:stretch>
        </p:blipFill>
        <p:spPr>
          <a:xfrm>
            <a:off x="1689683" y="2453951"/>
            <a:ext cx="8812634" cy="3719994"/>
          </a:xfrm>
          <a:prstGeom prst="rect">
            <a:avLst/>
          </a:prstGeom>
        </p:spPr>
      </p:pic>
      <p:sp>
        <p:nvSpPr>
          <p:cNvPr id="10" name="Arrow: Right 9">
            <a:extLst>
              <a:ext uri="{FF2B5EF4-FFF2-40B4-BE49-F238E27FC236}">
                <a16:creationId xmlns:a16="http://schemas.microsoft.com/office/drawing/2014/main" id="{9AC8E2C6-3EB5-4643-8380-0D651D5AB036}"/>
              </a:ext>
            </a:extLst>
          </p:cNvPr>
          <p:cNvSpPr/>
          <p:nvPr/>
        </p:nvSpPr>
        <p:spPr>
          <a:xfrm rot="5400000">
            <a:off x="6121945" y="3479768"/>
            <a:ext cx="430530" cy="2063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Text Box 2">
            <a:extLst>
              <a:ext uri="{FF2B5EF4-FFF2-40B4-BE49-F238E27FC236}">
                <a16:creationId xmlns:a16="http://schemas.microsoft.com/office/drawing/2014/main" id="{FD69DBE9-9EA8-4A74-BD83-020BD08FC4FF}"/>
              </a:ext>
            </a:extLst>
          </p:cNvPr>
          <p:cNvSpPr txBox="1">
            <a:spLocks noChangeArrowheads="1"/>
          </p:cNvSpPr>
          <p:nvPr/>
        </p:nvSpPr>
        <p:spPr bwMode="auto">
          <a:xfrm>
            <a:off x="6449560" y="2699658"/>
            <a:ext cx="2703771" cy="883297"/>
          </a:xfrm>
          <a:prstGeom prst="rect">
            <a:avLst/>
          </a:prstGeom>
          <a:solidFill>
            <a:srgbClr val="FFFFFF"/>
          </a:solidFill>
          <a:ln w="19050">
            <a:solidFill>
              <a:srgbClr val="FF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ea typeface="Calibri" panose="020F0502020204030204" pitchFamily="34" charset="0"/>
                <a:cs typeface="Times New Roman" panose="02020603050405020304" pitchFamily="18" charset="0"/>
              </a:rPr>
              <a:t>A calendar icon will display, allowing you to choose the delivery date for the PO being created. The date must be selected prior to hitting “Submit.”</a:t>
            </a:r>
          </a:p>
        </p:txBody>
      </p:sp>
      <p:sp>
        <p:nvSpPr>
          <p:cNvPr id="13" name="Rectangle 12">
            <a:extLst>
              <a:ext uri="{FF2B5EF4-FFF2-40B4-BE49-F238E27FC236}">
                <a16:creationId xmlns:a16="http://schemas.microsoft.com/office/drawing/2014/main" id="{AD545D56-1B33-4DE3-B166-037A3CC1D79F}"/>
              </a:ext>
            </a:extLst>
          </p:cNvPr>
          <p:cNvSpPr/>
          <p:nvPr/>
        </p:nvSpPr>
        <p:spPr>
          <a:xfrm>
            <a:off x="2543989" y="4251123"/>
            <a:ext cx="693733" cy="1841768"/>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4066524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heme/theme1.xml><?xml version="1.0" encoding="utf-8"?>
<a:theme xmlns:a="http://schemas.openxmlformats.org/drawingml/2006/main" name="Honeywell 2019">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Honeywell PowerPoint Template16x9Final Arial 5619 pptx pptx" id="{E204D924-66E8-4660-9DC9-47DAFEEF1FE2}" vid="{E8842CDE-D355-44C0-BA60-248A10BF4D12}"/>
    </a:ext>
  </a:extLst>
</a:theme>
</file>

<file path=ppt/theme/theme2.xml><?xml version="1.0" encoding="utf-8"?>
<a:theme xmlns:a="http://schemas.openxmlformats.org/drawingml/2006/main" name="1_Honeywell 2019">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Honeywell PowerPoint Template16x9Final Arial 5619" id="{CF0E81CD-2545-4EE9-81FE-7D9316EDDCA2}" vid="{DBA5D94A-5AC9-40E2-A747-F3306753DA6D}"/>
    </a:ext>
  </a:extLst>
</a:theme>
</file>

<file path=ppt/theme/theme3.xml><?xml version="1.0" encoding="utf-8"?>
<a:theme xmlns:a="http://schemas.openxmlformats.org/drawingml/2006/main" name="Office Theme">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90F4FAFD29E445AAA437129199D5AD" ma:contentTypeVersion="2" ma:contentTypeDescription="Create a new document." ma:contentTypeScope="" ma:versionID="3a7021b991773d4648001889cd0030ea">
  <xsd:schema xmlns:xsd="http://www.w3.org/2001/XMLSchema" xmlns:xs="http://www.w3.org/2001/XMLSchema" xmlns:p="http://schemas.microsoft.com/office/2006/metadata/properties" xmlns:ns3="44c6d4b1-0b9a-4c0a-97b6-e3c0b742d4cf" targetNamespace="http://schemas.microsoft.com/office/2006/metadata/properties" ma:root="true" ma:fieldsID="66d62e28996316bd91c60b776b5bacf9" ns3:_="">
    <xsd:import namespace="44c6d4b1-0b9a-4c0a-97b6-e3c0b742d4c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6d4b1-0b9a-4c0a-97b6-e3c0b742d4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isl xmlns:xsi="http://www.w3.org/2001/XMLSchema-instance" xmlns:xsd="http://www.w3.org/2001/XMLSchema" xmlns="http://www.boldonjames.com/2008/01/sie/internal/label" sislVersion="0" policy="bf276872-af07-4968-a71d-1c83e80bd0bf" origin="userSelected">
  <element uid="id_protectivemarking_protect" value=""/>
</sis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C964EA-86D3-463C-9D34-D11A3675E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6d4b1-0b9a-4c0a-97b6-e3c0b742d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BB2335-0302-4579-BAD2-D96A6B0C4AD1}">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23A96D48-C214-4F88-BF4C-52E319A5EF21}">
  <ds:schemaRefs>
    <ds:schemaRef ds:uri="http://schemas.microsoft.com/sharepoint/v3/contenttype/forms"/>
  </ds:schemaRefs>
</ds:datastoreItem>
</file>

<file path=customXml/itemProps4.xml><?xml version="1.0" encoding="utf-8"?>
<ds:datastoreItem xmlns:ds="http://schemas.openxmlformats.org/officeDocument/2006/customXml" ds:itemID="{BD8308AD-929C-4AF1-934C-AD13F105D728}">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44c6d4b1-0b9a-4c0a-97b6-e3c0b742d4cf"/>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44477</TotalTime>
  <Words>1915</Words>
  <Application>Microsoft Office PowerPoint</Application>
  <PresentationFormat>Widescreen</PresentationFormat>
  <Paragraphs>271</Paragraphs>
  <Slides>26</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6" baseType="lpstr">
      <vt:lpstr>Arial</vt:lpstr>
      <vt:lpstr>Arial Black</vt:lpstr>
      <vt:lpstr>Calibri</vt:lpstr>
      <vt:lpstr>Cordia New</vt:lpstr>
      <vt:lpstr>Honeywell Sans</vt:lpstr>
      <vt:lpstr>Times New Roman</vt:lpstr>
      <vt:lpstr>Wingdings</vt:lpstr>
      <vt:lpstr>Honeywell 2019</vt:lpstr>
      <vt:lpstr>1_Honeywell 2019</vt:lpstr>
      <vt:lpstr>think-cell Slide</vt:lpstr>
      <vt:lpstr>VMI Flex implementation training</vt:lpstr>
      <vt:lpstr>agenda</vt:lpstr>
      <vt:lpstr>What happens during VMI implementation? </vt:lpstr>
      <vt:lpstr>Agreement to implement parts  </vt:lpstr>
      <vt:lpstr>Standard implementation schedule</vt:lpstr>
      <vt:lpstr>VMI purchase order screen</vt:lpstr>
      <vt:lpstr>How to view VMI inventory in HASP </vt:lpstr>
      <vt:lpstr>Creating a Vendor Purchase Order As easy as 1-2-3! </vt:lpstr>
      <vt:lpstr>Delivery Date Selection at time of po creation</vt:lpstr>
      <vt:lpstr>Changing Delivery date &amp; PO quantity after po creation</vt:lpstr>
      <vt:lpstr>Changing Delivery date &amp; PO quantity after po creation</vt:lpstr>
      <vt:lpstr>Changing Delivery date &amp; PO quantity after po creation</vt:lpstr>
      <vt:lpstr>Changing Delivery date &amp; PO quantity after po creation</vt:lpstr>
      <vt:lpstr>Changing Delivery date &amp; PO quantity after po creation</vt:lpstr>
      <vt:lpstr>VMI Flex HASP– Two Forecasts Available</vt:lpstr>
      <vt:lpstr>VMI forecasting process &amp; past due </vt:lpstr>
      <vt:lpstr>Open PO Report / PO Cancellation Process</vt:lpstr>
      <vt:lpstr>Simplified oTTr calculation</vt:lpstr>
      <vt:lpstr>VMI MANAGEMENT TOOLS - HASP </vt:lpstr>
      <vt:lpstr>HASP VMI Settlement and Consumption Spend Reports</vt:lpstr>
      <vt:lpstr>Settlement Report </vt:lpstr>
      <vt:lpstr>Consumption Spend Report</vt:lpstr>
      <vt:lpstr>PowerPoint Presentation</vt:lpstr>
      <vt:lpstr>VMI QVR Metrics dashboard</vt:lpstr>
      <vt:lpstr>Recent VMI program improvements</vt:lpstr>
      <vt:lpstr>Questions?</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Honeywell  PowerPoint template 2019</dc:title>
  <dc:creator>Pezza, Christine (NYC-MRM)</dc:creator>
  <cp:lastModifiedBy>Marshall, Christine</cp:lastModifiedBy>
  <cp:revision>172</cp:revision>
  <dcterms:created xsi:type="dcterms:W3CDTF">2019-05-06T16:38:41Z</dcterms:created>
  <dcterms:modified xsi:type="dcterms:W3CDTF">2020-05-15T17:29:56Z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0x0101001D90F4FAFD29E445AAA437129199D5AD</vt:lpwstr>
  </property>
  <property fmtid="{D5CDD505-2E9C-101B-9397-08002B2CF9AE}" pid="3" name="docIndexRef">
    <vt:lpwstr>ff0efcce-0363-4c0d-a43a-f0c45c5e1378</vt:lpwstr>
  </property>
  <property fmtid="{D5CDD505-2E9C-101B-9397-08002B2CF9AE}" pid="4" name="bjSaver">
    <vt:lpwstr>s/tNssK+iragVZFC8hV75J5nr6+YeZQJ</vt:lpwstr>
  </property>
  <property fmtid="{D5CDD505-2E9C-101B-9397-08002B2CF9AE}" pid="5" name="bjDocumentLabelXML">
    <vt:lpwstr>&lt;?xml version="1.0" encoding="us-ascii"?&gt;&lt;sisl xmlns:xsi="http://www.w3.org/2001/XMLSchema-instance" xmlns:xsd="http://www.w3.org/2001/XMLSchema" sislVersion="0" policy="bf276872-af07-4968-a71d-1c83e80bd0bf" origin="userSelected" xmlns="http://www.boldonj</vt:lpwstr>
  </property>
  <property fmtid="{D5CDD505-2E9C-101B-9397-08002B2CF9AE}" pid="6" name="bjDocumentLabelXML-0">
    <vt:lpwstr>ames.com/2008/01/sie/internal/label"&gt;&lt;element uid="id_protectivemarking_protect" value="" /&gt;&lt;/sisl&gt;</vt:lpwstr>
  </property>
  <property fmtid="{D5CDD505-2E9C-101B-9397-08002B2CF9AE}" pid="7" name="bjDocumentSecurityLabel">
    <vt:lpwstr>Honeywell Internal</vt:lpwstr>
  </property>
  <property fmtid="{D5CDD505-2E9C-101B-9397-08002B2CF9AE}" pid="8" name="BJClassification">
    <vt:lpwstr>Honeywell Internal</vt:lpwstr>
  </property>
  <property fmtid="{D5CDD505-2E9C-101B-9397-08002B2CF9AE}" pid="9" name="ArticulateGUID">
    <vt:lpwstr>9AC67D40-13A2-49B9-9B8D-4DBB2853D1C7</vt:lpwstr>
  </property>
  <property fmtid="{D5CDD505-2E9C-101B-9397-08002B2CF9AE}" pid="10" name="ArticulatePath">
    <vt:lpwstr>Honeywell PowerPoint Template16x9Final Arial 5619 pptx pptx</vt:lpwstr>
  </property>
</Properties>
</file>