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handoutMasterIdLst>
    <p:handoutMasterId r:id="rId8"/>
  </p:handoutMasterIdLst>
  <p:sldIdLst>
    <p:sldId id="33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202E"/>
    <a:srgbClr val="A0A0A0"/>
    <a:srgbClr val="707070"/>
    <a:srgbClr val="C0C0C0"/>
    <a:srgbClr val="7EB338"/>
    <a:srgbClr val="126FAE"/>
    <a:srgbClr val="243B49"/>
    <a:srgbClr val="BE1C28"/>
    <a:srgbClr val="B9261C"/>
    <a:srgbClr val="6A161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4676" autoAdjust="0"/>
  </p:normalViewPr>
  <p:slideViewPr>
    <p:cSldViewPr snapToGrid="0">
      <p:cViewPr varScale="1">
        <p:scale>
          <a:sx n="75" d="100"/>
          <a:sy n="75" d="100"/>
        </p:scale>
        <p:origin x="520" y="3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onsavath, Ramachandar" userId="45913134-e899-451e-b16a-922bc33116a6" providerId="ADAL" clId="{502A72F1-749C-4746-A42F-9BA9FCC01CE7}"/>
    <pc:docChg chg="delSld modSld">
      <pc:chgData name="Noonsavath, Ramachandar" userId="45913134-e899-451e-b16a-922bc33116a6" providerId="ADAL" clId="{502A72F1-749C-4746-A42F-9BA9FCC01CE7}" dt="2024-10-10T05:06:23.033" v="58" actId="20577"/>
      <pc:docMkLst>
        <pc:docMk/>
      </pc:docMkLst>
      <pc:sldChg chg="modSp mod">
        <pc:chgData name="Noonsavath, Ramachandar" userId="45913134-e899-451e-b16a-922bc33116a6" providerId="ADAL" clId="{502A72F1-749C-4746-A42F-9BA9FCC01CE7}" dt="2024-10-10T05:06:23.033" v="58" actId="20577"/>
        <pc:sldMkLst>
          <pc:docMk/>
          <pc:sldMk cId="3639856283" sldId="262"/>
        </pc:sldMkLst>
        <pc:spChg chg="mod">
          <ac:chgData name="Noonsavath, Ramachandar" userId="45913134-e899-451e-b16a-922bc33116a6" providerId="ADAL" clId="{502A72F1-749C-4746-A42F-9BA9FCC01CE7}" dt="2024-10-10T05:06:23.033" v="58" actId="20577"/>
          <ac:spMkLst>
            <pc:docMk/>
            <pc:sldMk cId="3639856283" sldId="262"/>
            <ac:spMk id="5" creationId="{2C1CAE8C-6803-3F86-41E3-D5A54C65AB6D}"/>
          </ac:spMkLst>
        </pc:spChg>
        <pc:spChg chg="mod">
          <ac:chgData name="Noonsavath, Ramachandar" userId="45913134-e899-451e-b16a-922bc33116a6" providerId="ADAL" clId="{502A72F1-749C-4746-A42F-9BA9FCC01CE7}" dt="2024-10-10T05:05:52.870" v="56" actId="6549"/>
          <ac:spMkLst>
            <pc:docMk/>
            <pc:sldMk cId="3639856283" sldId="262"/>
            <ac:spMk id="12" creationId="{9E2802A5-6392-8A79-0175-DC27591BC92A}"/>
          </ac:spMkLst>
        </pc:spChg>
        <pc:graphicFrameChg chg="modGraphic">
          <ac:chgData name="Noonsavath, Ramachandar" userId="45913134-e899-451e-b16a-922bc33116a6" providerId="ADAL" clId="{502A72F1-749C-4746-A42F-9BA9FCC01CE7}" dt="2024-10-10T05:02:09.538" v="26" actId="20577"/>
          <ac:graphicFrameMkLst>
            <pc:docMk/>
            <pc:sldMk cId="3639856283" sldId="262"/>
            <ac:graphicFrameMk id="9" creationId="{1EF447B4-2BB9-FC20-A558-C7B30C7D49B7}"/>
          </ac:graphicFrameMkLst>
        </pc:graphicFrameChg>
      </pc:sldChg>
      <pc:sldChg chg="modSp mod">
        <pc:chgData name="Noonsavath, Ramachandar" userId="45913134-e899-451e-b16a-922bc33116a6" providerId="ADAL" clId="{502A72F1-749C-4746-A42F-9BA9FCC01CE7}" dt="2024-10-10T05:01:51.620" v="23" actId="14100"/>
        <pc:sldMkLst>
          <pc:docMk/>
          <pc:sldMk cId="621535851" sldId="331"/>
        </pc:sldMkLst>
        <pc:spChg chg="mod">
          <ac:chgData name="Noonsavath, Ramachandar" userId="45913134-e899-451e-b16a-922bc33116a6" providerId="ADAL" clId="{502A72F1-749C-4746-A42F-9BA9FCC01CE7}" dt="2024-10-10T05:01:51.620" v="23" actId="14100"/>
          <ac:spMkLst>
            <pc:docMk/>
            <pc:sldMk cId="621535851" sldId="331"/>
            <ac:spMk id="58" creationId="{14573DC8-F509-467C-A6BE-9B4737021B68}"/>
          </ac:spMkLst>
        </pc:spChg>
      </pc:sldChg>
      <pc:sldChg chg="del">
        <pc:chgData name="Noonsavath, Ramachandar" userId="45913134-e899-451e-b16a-922bc33116a6" providerId="ADAL" clId="{502A72F1-749C-4746-A42F-9BA9FCC01CE7}" dt="2024-10-10T04:56:36.339" v="5" actId="47"/>
        <pc:sldMkLst>
          <pc:docMk/>
          <pc:sldMk cId="3621934294" sldId="396"/>
        </pc:sldMkLst>
      </pc:sldChg>
      <pc:sldChg chg="del">
        <pc:chgData name="Noonsavath, Ramachandar" userId="45913134-e899-451e-b16a-922bc33116a6" providerId="ADAL" clId="{502A72F1-749C-4746-A42F-9BA9FCC01CE7}" dt="2024-10-10T04:56:31.584" v="2" actId="47"/>
        <pc:sldMkLst>
          <pc:docMk/>
          <pc:sldMk cId="23445274" sldId="418"/>
        </pc:sldMkLst>
      </pc:sldChg>
      <pc:sldChg chg="del">
        <pc:chgData name="Noonsavath, Ramachandar" userId="45913134-e899-451e-b16a-922bc33116a6" providerId="ADAL" clId="{502A72F1-749C-4746-A42F-9BA9FCC01CE7}" dt="2024-10-10T04:56:30.306" v="1" actId="47"/>
        <pc:sldMkLst>
          <pc:docMk/>
          <pc:sldMk cId="2880820376" sldId="2147471531"/>
        </pc:sldMkLst>
      </pc:sldChg>
      <pc:sldChg chg="del">
        <pc:chgData name="Noonsavath, Ramachandar" userId="45913134-e899-451e-b16a-922bc33116a6" providerId="ADAL" clId="{502A72F1-749C-4746-A42F-9BA9FCC01CE7}" dt="2024-10-10T04:56:32.671" v="3" actId="47"/>
        <pc:sldMkLst>
          <pc:docMk/>
          <pc:sldMk cId="1036918354" sldId="2147471532"/>
        </pc:sldMkLst>
      </pc:sldChg>
      <pc:sldChg chg="del">
        <pc:chgData name="Noonsavath, Ramachandar" userId="45913134-e899-451e-b16a-922bc33116a6" providerId="ADAL" clId="{502A72F1-749C-4746-A42F-9BA9FCC01CE7}" dt="2024-10-10T04:56:35.310" v="4" actId="47"/>
        <pc:sldMkLst>
          <pc:docMk/>
          <pc:sldMk cId="1350770911" sldId="2147480452"/>
        </pc:sldMkLst>
      </pc:sldChg>
      <pc:sldChg chg="del">
        <pc:chgData name="Noonsavath, Ramachandar" userId="45913134-e899-451e-b16a-922bc33116a6" providerId="ADAL" clId="{502A72F1-749C-4746-A42F-9BA9FCC01CE7}" dt="2024-10-10T04:56:37.283" v="6" actId="47"/>
        <pc:sldMkLst>
          <pc:docMk/>
          <pc:sldMk cId="3803098461" sldId="2147480453"/>
        </pc:sldMkLst>
      </pc:sldChg>
      <pc:sldChg chg="del">
        <pc:chgData name="Noonsavath, Ramachandar" userId="45913134-e899-451e-b16a-922bc33116a6" providerId="ADAL" clId="{502A72F1-749C-4746-A42F-9BA9FCC01CE7}" dt="2024-10-10T04:56:29.681" v="0" actId="47"/>
        <pc:sldMkLst>
          <pc:docMk/>
          <pc:sldMk cId="2789069351" sldId="2147480454"/>
        </pc:sldMkLst>
      </pc:sldChg>
      <pc:sldMasterChg chg="delSldLayout">
        <pc:chgData name="Noonsavath, Ramachandar" userId="45913134-e899-451e-b16a-922bc33116a6" providerId="ADAL" clId="{502A72F1-749C-4746-A42F-9BA9FCC01CE7}" dt="2024-10-10T04:56:36.339" v="5" actId="47"/>
        <pc:sldMasterMkLst>
          <pc:docMk/>
          <pc:sldMasterMk cId="1961464670" sldId="2147483648"/>
        </pc:sldMasterMkLst>
        <pc:sldLayoutChg chg="del">
          <pc:chgData name="Noonsavath, Ramachandar" userId="45913134-e899-451e-b16a-922bc33116a6" providerId="ADAL" clId="{502A72F1-749C-4746-A42F-9BA9FCC01CE7}" dt="2024-10-10T04:56:36.339" v="5" actId="47"/>
          <pc:sldLayoutMkLst>
            <pc:docMk/>
            <pc:sldMasterMk cId="1961464670" sldId="2147483648"/>
            <pc:sldLayoutMk cId="701127764" sldId="2147483704"/>
          </pc:sldLayoutMkLst>
        </pc:sldLayoutChg>
      </pc:sldMasterChg>
    </pc:docChg>
  </pc:docChgLst>
  <pc:docChgLst>
    <pc:chgData name="Noonsavath, Ramachandar" userId="45913134-e899-451e-b16a-922bc33116a6" providerId="ADAL" clId="{30F28486-0A0E-4EF0-8865-26C1CCBA2D17}"/>
    <pc:docChg chg="modSld">
      <pc:chgData name="Noonsavath, Ramachandar" userId="45913134-e899-451e-b16a-922bc33116a6" providerId="ADAL" clId="{30F28486-0A0E-4EF0-8865-26C1CCBA2D17}" dt="2024-10-08T04:00:54.918" v="19" actId="20577"/>
      <pc:docMkLst>
        <pc:docMk/>
      </pc:docMkLst>
      <pc:sldChg chg="modSp mod">
        <pc:chgData name="Noonsavath, Ramachandar" userId="45913134-e899-451e-b16a-922bc33116a6" providerId="ADAL" clId="{30F28486-0A0E-4EF0-8865-26C1CCBA2D17}" dt="2024-10-08T03:57:00.318" v="17" actId="20577"/>
        <pc:sldMkLst>
          <pc:docMk/>
          <pc:sldMk cId="3639856283" sldId="262"/>
        </pc:sldMkLst>
        <pc:graphicFrameChg chg="modGraphic">
          <ac:chgData name="Noonsavath, Ramachandar" userId="45913134-e899-451e-b16a-922bc33116a6" providerId="ADAL" clId="{30F28486-0A0E-4EF0-8865-26C1CCBA2D17}" dt="2024-10-08T03:57:00.318" v="17" actId="20577"/>
          <ac:graphicFrameMkLst>
            <pc:docMk/>
            <pc:sldMk cId="3639856283" sldId="262"/>
            <ac:graphicFrameMk id="9" creationId="{1EF447B4-2BB9-FC20-A558-C7B30C7D49B7}"/>
          </ac:graphicFrameMkLst>
        </pc:graphicFrameChg>
      </pc:sldChg>
      <pc:sldChg chg="modSp mod">
        <pc:chgData name="Noonsavath, Ramachandar" userId="45913134-e899-451e-b16a-922bc33116a6" providerId="ADAL" clId="{30F28486-0A0E-4EF0-8865-26C1CCBA2D17}" dt="2024-10-08T04:00:54.918" v="19" actId="20577"/>
        <pc:sldMkLst>
          <pc:docMk/>
          <pc:sldMk cId="621535851" sldId="331"/>
        </pc:sldMkLst>
        <pc:spChg chg="mod">
          <ac:chgData name="Noonsavath, Ramachandar" userId="45913134-e899-451e-b16a-922bc33116a6" providerId="ADAL" clId="{30F28486-0A0E-4EF0-8865-26C1CCBA2D17}" dt="2024-10-08T04:00:54.918" v="19" actId="20577"/>
          <ac:spMkLst>
            <pc:docMk/>
            <pc:sldMk cId="621535851" sldId="331"/>
            <ac:spMk id="49" creationId="{B696B497-9C41-4274-9E63-F179633AF00F}"/>
          </ac:spMkLst>
        </pc:spChg>
        <pc:spChg chg="mod">
          <ac:chgData name="Noonsavath, Ramachandar" userId="45913134-e899-451e-b16a-922bc33116a6" providerId="ADAL" clId="{30F28486-0A0E-4EF0-8865-26C1CCBA2D17}" dt="2024-10-08T03:52:59.532" v="11" actId="20577"/>
          <ac:spMkLst>
            <pc:docMk/>
            <pc:sldMk cId="621535851" sldId="331"/>
            <ac:spMk id="189" creationId="{E1549ED7-C1E8-97B2-8721-F6F53BE597B2}"/>
          </ac:spMkLst>
        </pc:spChg>
      </pc:sldChg>
    </pc:docChg>
  </pc:docChgLst>
  <pc:docChgLst>
    <pc:chgData name="Noonsavath, Ramachandar" userId="45913134-e899-451e-b16a-922bc33116a6" providerId="ADAL" clId="{D47E0A0F-9A51-42DD-8E42-63A5B56DD537}"/>
    <pc:docChg chg="modSld">
      <pc:chgData name="Noonsavath, Ramachandar" userId="45913134-e899-451e-b16a-922bc33116a6" providerId="ADAL" clId="{D47E0A0F-9A51-42DD-8E42-63A5B56DD537}" dt="2024-11-06T03:29:44.839" v="85" actId="20577"/>
      <pc:docMkLst>
        <pc:docMk/>
      </pc:docMkLst>
      <pc:sldChg chg="modSp mod">
        <pc:chgData name="Noonsavath, Ramachandar" userId="45913134-e899-451e-b16a-922bc33116a6" providerId="ADAL" clId="{D47E0A0F-9A51-42DD-8E42-63A5B56DD537}" dt="2024-11-06T03:27:48.345" v="79" actId="20577"/>
        <pc:sldMkLst>
          <pc:docMk/>
          <pc:sldMk cId="3639856283" sldId="262"/>
        </pc:sldMkLst>
        <pc:spChg chg="mod">
          <ac:chgData name="Noonsavath, Ramachandar" userId="45913134-e899-451e-b16a-922bc33116a6" providerId="ADAL" clId="{D47E0A0F-9A51-42DD-8E42-63A5B56DD537}" dt="2024-11-06T03:27:48.345" v="79" actId="20577"/>
          <ac:spMkLst>
            <pc:docMk/>
            <pc:sldMk cId="3639856283" sldId="262"/>
            <ac:spMk id="10" creationId="{5FD577B3-7958-57D6-870D-60DAF0FA2139}"/>
          </ac:spMkLst>
        </pc:spChg>
        <pc:graphicFrameChg chg="modGraphic">
          <ac:chgData name="Noonsavath, Ramachandar" userId="45913134-e899-451e-b16a-922bc33116a6" providerId="ADAL" clId="{D47E0A0F-9A51-42DD-8E42-63A5B56DD537}" dt="2024-11-06T03:23:52.952" v="60" actId="20577"/>
          <ac:graphicFrameMkLst>
            <pc:docMk/>
            <pc:sldMk cId="3639856283" sldId="262"/>
            <ac:graphicFrameMk id="9" creationId="{1EF447B4-2BB9-FC20-A558-C7B30C7D49B7}"/>
          </ac:graphicFrameMkLst>
        </pc:graphicFrameChg>
      </pc:sldChg>
      <pc:sldChg chg="modSp mod">
        <pc:chgData name="Noonsavath, Ramachandar" userId="45913134-e899-451e-b16a-922bc33116a6" providerId="ADAL" clId="{D47E0A0F-9A51-42DD-8E42-63A5B56DD537}" dt="2024-11-06T03:29:44.839" v="85" actId="20577"/>
        <pc:sldMkLst>
          <pc:docMk/>
          <pc:sldMk cId="621535851" sldId="331"/>
        </pc:sldMkLst>
        <pc:spChg chg="mod">
          <ac:chgData name="Noonsavath, Ramachandar" userId="45913134-e899-451e-b16a-922bc33116a6" providerId="ADAL" clId="{D47E0A0F-9A51-42DD-8E42-63A5B56DD537}" dt="2024-11-06T03:29:44.839" v="85" actId="20577"/>
          <ac:spMkLst>
            <pc:docMk/>
            <pc:sldMk cId="621535851" sldId="331"/>
            <ac:spMk id="46" creationId="{094B07A1-E7A0-4D09-8CB8-9FA365F5E829}"/>
          </ac:spMkLst>
        </pc:spChg>
        <pc:spChg chg="mod">
          <ac:chgData name="Noonsavath, Ramachandar" userId="45913134-e899-451e-b16a-922bc33116a6" providerId="ADAL" clId="{D47E0A0F-9A51-42DD-8E42-63A5B56DD537}" dt="2024-11-06T03:23:17.026" v="52" actId="20577"/>
          <ac:spMkLst>
            <pc:docMk/>
            <pc:sldMk cId="621535851" sldId="331"/>
            <ac:spMk id="58" creationId="{14573DC8-F509-467C-A6BE-9B4737021B68}"/>
          </ac:spMkLst>
        </pc:spChg>
        <pc:grpChg chg="mod">
          <ac:chgData name="Noonsavath, Ramachandar" userId="45913134-e899-451e-b16a-922bc33116a6" providerId="ADAL" clId="{D47E0A0F-9A51-42DD-8E42-63A5B56DD537}" dt="2024-11-06T03:21:43.677" v="33" actId="1076"/>
          <ac:grpSpMkLst>
            <pc:docMk/>
            <pc:sldMk cId="621535851" sldId="331"/>
            <ac:grpSpMk id="11" creationId="{949CA39D-A6B6-FD28-C0D1-63078DED70A7}"/>
          </ac:grpSpMkLst>
        </pc:grpChg>
        <pc:grpChg chg="mod">
          <ac:chgData name="Noonsavath, Ramachandar" userId="45913134-e899-451e-b16a-922bc33116a6" providerId="ADAL" clId="{D47E0A0F-9A51-42DD-8E42-63A5B56DD537}" dt="2024-11-06T03:21:52.428" v="35" actId="1076"/>
          <ac:grpSpMkLst>
            <pc:docMk/>
            <pc:sldMk cId="621535851" sldId="331"/>
            <ac:grpSpMk id="128" creationId="{C55B5867-A67E-6D80-1F16-4BA457952878}"/>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598721-3323-42CB-96FB-C6D7D9D206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12FF977-0234-4542-94AE-376F45A8E7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726CFF9-B101-4D5A-AE5F-81BC4D91C170}" type="datetimeFigureOut">
              <a:rPr lang="en-US" smtClean="0"/>
              <a:t>11/6/2024</a:t>
            </a:fld>
            <a:endParaRPr lang="en-US"/>
          </a:p>
        </p:txBody>
      </p:sp>
      <p:sp>
        <p:nvSpPr>
          <p:cNvPr id="4" name="Footer Placeholder 3">
            <a:extLst>
              <a:ext uri="{FF2B5EF4-FFF2-40B4-BE49-F238E27FC236}">
                <a16:creationId xmlns:a16="http://schemas.microsoft.com/office/drawing/2014/main" id="{692DC7A7-567A-4A18-A303-6ED5E91C67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DC55533-4890-43A5-8A14-C9DE3F25618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C57C73-0239-4725-8F06-3E607150BC40}" type="slidenum">
              <a:rPr lang="en-US" smtClean="0"/>
              <a:t>‹#›</a:t>
            </a:fld>
            <a:endParaRPr lang="en-US"/>
          </a:p>
        </p:txBody>
      </p:sp>
    </p:spTree>
    <p:extLst>
      <p:ext uri="{BB962C8B-B14F-4D97-AF65-F5344CB8AC3E}">
        <p14:creationId xmlns:p14="http://schemas.microsoft.com/office/powerpoint/2010/main" val="95895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AA0C4-695F-4136-A1C4-C28E233376CC}"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0" tIns="0" rIns="0" bIns="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0284F-7E88-4545-9BB2-221688BE3F3A}" type="slidenum">
              <a:rPr lang="en-US" smtClean="0"/>
              <a:t>‹#›</a:t>
            </a:fld>
            <a:endParaRPr lang="en-US"/>
          </a:p>
        </p:txBody>
      </p:sp>
    </p:spTree>
    <p:extLst>
      <p:ext uri="{BB962C8B-B14F-4D97-AF65-F5344CB8AC3E}">
        <p14:creationId xmlns:p14="http://schemas.microsoft.com/office/powerpoint/2010/main" val="1115178273"/>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200" b="1" kern="1200">
        <a:solidFill>
          <a:schemeClr val="tx1"/>
        </a:solidFill>
        <a:latin typeface="+mn-lt"/>
        <a:ea typeface="+mn-ea"/>
        <a:cs typeface="+mn-cs"/>
      </a:defRPr>
    </a:lvl1pPr>
    <a:lvl2pPr marL="0" indent="0" algn="l" defTabSz="914400" rtl="0" eaLnBrk="1" latinLnBrk="0" hangingPunct="1">
      <a:spcAft>
        <a:spcPts val="600"/>
      </a:spcAft>
      <a:defRPr sz="1200" kern="1200">
        <a:solidFill>
          <a:schemeClr val="tx1"/>
        </a:solidFill>
        <a:latin typeface="+mn-lt"/>
        <a:ea typeface="+mn-ea"/>
        <a:cs typeface="+mn-cs"/>
      </a:defRPr>
    </a:lvl2pPr>
    <a:lvl3pPr marL="1714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3pPr>
    <a:lvl4pPr marL="400050" indent="-17145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30238" indent="-171450" algn="l" defTabSz="914400" rtl="0" eaLnBrk="1" latinLnBrk="0" hangingPunct="1">
      <a:spcAft>
        <a:spcPts val="600"/>
      </a:spcAft>
      <a:buFont typeface="Arial" panose="020B0604020202020204" pitchFamily="34" charset="0"/>
      <a:buChar char="•"/>
      <a:defRPr sz="9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Summary: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Our strategy is to adopt the latest technology as an enabler for higher quality manuals, an enhanced customer experience, and to make it easier to maintain and refresh manuals.  In addition to this, we’ll be going live with a completely refreshed Tech Pubs portal page that will greatly improvement our digital experience.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Details on each improvement area</a:t>
            </a: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Drive Improved Customer Satisfaction: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Airbus - improved score from D (3 years ago) to A today and goal to maintain top score 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Boeing – improved score from 80% (3 years ago) to 100% today and goal to maintain top score 100%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BGA OEMS – improved scores from 3.5 / 5 (2 years ago) to 5 / 5 today and goal to maintain top score 5 / 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AIN Tech Manuals score improved from 7.5 (2 years ago) to 8.2 today and goal to improve to &gt;9.0 in next 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Faster Revision &amp; Release Cycles: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Improved end to end authoring CT from 85 days (3 years ago) to 60 days (30%) and goal to reduce to 42 days in next 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Deliver Higher Quality Documents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PPM decreased from 1500 (3 years ago) to 500 today (30% improvement) and goal to achieve 250 PPM in next 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Reduced reported discrepancies monthly from 250 (2 years ago) to 170 today (32%) and goal to reduce to &lt;100 per month.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Convert Documents to S1000D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Converted 3200 manuals to S1000D and goal is to convert total 4500 manuals.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Enable IETM Manuals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Enabled 151 manuals with IETM features and end goal to enable 25% (&gt;1000) of manuals to IETM.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70284F-7E88-4545-9BB2-221688BE3F3A}" type="slidenum">
              <a:rPr kumimoji="0" lang="en-US"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493566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07FD1-B608-93E0-8DB3-D9CD077330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AA9D46-D732-129F-FF8C-9D3853DBA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70DD02-4EEE-5230-91D3-736251C5F0E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C8F51DB-08A1-53AA-D978-B39CD1FF183B}"/>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Arial"/>
              <a:ea typeface="+mn-ea"/>
              <a:cs typeface="+mn-cs"/>
            </a:endParaRPr>
          </a:p>
        </p:txBody>
      </p:sp>
      <p:sp>
        <p:nvSpPr>
          <p:cNvPr id="5" name="Footer Placeholder 4">
            <a:extLst>
              <a:ext uri="{FF2B5EF4-FFF2-40B4-BE49-F238E27FC236}">
                <a16:creationId xmlns:a16="http://schemas.microsoft.com/office/drawing/2014/main" id="{6FC7A516-1FC5-FE5A-2FA5-D86B6137EBDF}"/>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6" name="Slide Number Placeholder 5">
            <a:extLst>
              <a:ext uri="{FF2B5EF4-FFF2-40B4-BE49-F238E27FC236}">
                <a16:creationId xmlns:a16="http://schemas.microsoft.com/office/drawing/2014/main" id="{7EC72786-493C-6A0C-D9BB-21E41C768D4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13E8BB-C363-4268-B23C-6DB39C67ED2A}" type="slidenum">
              <a:rPr kumimoji="0" lang="en-US"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6764683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ic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latin typeface="+mj-lt"/>
              </a:defRPr>
            </a:lvl1pPr>
            <a:lvl2pPr marL="0" indent="0" algn="l">
              <a:spcAft>
                <a:spcPts val="1200"/>
              </a:spcAft>
              <a:buNone/>
              <a:defRPr sz="1600" b="1" cap="all" baseline="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9811"/>
            <a:ext cx="2743200" cy="365125"/>
          </a:xfrm>
          <a:prstGeom prst="rect">
            <a:avLst/>
          </a:prstGeom>
        </p:spPr>
        <p:txBody>
          <a:bodyPr lIns="0" tIns="0" rIns="0" bIns="0" anchor="t"/>
          <a:lstStyle>
            <a:lvl1pPr>
              <a:defRPr sz="1600" b="1">
                <a:latin typeface="+mn-lt"/>
              </a:defRPr>
            </a:lvl1pPr>
          </a:lstStyle>
          <a:p>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820308065"/>
      </p:ext>
    </p:extLst>
  </p:cSld>
  <p:clrMapOvr>
    <a:masterClrMapping/>
  </p:clrMapOvr>
  <p:extLst>
    <p:ext uri="{DCECCB84-F9BA-43D5-87BE-67443E8EF086}">
      <p15:sldGuideLst xmlns:p15="http://schemas.microsoft.com/office/powerpoint/2012/main">
        <p15:guide id="1" pos="5592" userDrawn="1">
          <p15:clr>
            <a:srgbClr val="FBAE40"/>
          </p15:clr>
        </p15:guide>
        <p15:guide id="2" orient="horz" pos="321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lvl1pPr>
              <a:defRPr sz="4000">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lvl1pPr marL="457200" indent="-457200">
              <a:spcBef>
                <a:spcPts val="600"/>
              </a:spcBef>
              <a:buClr>
                <a:schemeClr val="accent1"/>
              </a:buClr>
              <a:buFont typeface="+mj-lt"/>
              <a:buAutoNum type="arabicPeriod"/>
              <a:defRPr sz="2400"/>
            </a:lvl1pPr>
            <a:lvl2pPr marL="457200" indent="0">
              <a:defRPr sz="2400"/>
            </a:lvl2pPr>
            <a:lvl3pPr marL="685800" indent="-228600">
              <a:defRPr sz="2000"/>
            </a:lvl3pPr>
            <a:lvl4pPr marL="1028700" indent="-228600">
              <a:defRPr sz="1800"/>
            </a:lvl4pPr>
            <a:lvl5pPr>
              <a:defRPr sz="2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lvl1pPr marL="457200" indent="-457200">
              <a:spcBef>
                <a:spcPts val="600"/>
              </a:spcBef>
              <a:buClr>
                <a:schemeClr val="accent1"/>
              </a:buClr>
              <a:buFont typeface="+mj-lt"/>
              <a:buAutoNum type="arabicPeriod"/>
              <a:defRPr sz="2400"/>
            </a:lvl1pPr>
            <a:lvl2pPr marL="457200" indent="0">
              <a:defRPr sz="2400"/>
            </a:lvl2pPr>
            <a:lvl3pPr marL="685800" indent="-228600">
              <a:defRPr sz="2000"/>
            </a:lvl3pPr>
            <a:lvl4pPr marL="1028700" indent="-228600">
              <a:defRPr sz="1800"/>
            </a:lvl4pPr>
            <a:lvl5pPr>
              <a:defRPr sz="2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4756299"/>
      </p:ext>
    </p:extLst>
  </p:cSld>
  <p:clrMapOvr>
    <a:masterClrMapping/>
  </p:clrMapOvr>
  <p:extLst>
    <p:ext uri="{DCECCB84-F9BA-43D5-87BE-67443E8EF086}">
      <p15:sldGuideLst xmlns:p15="http://schemas.microsoft.com/office/powerpoint/2012/main">
        <p15:guide id="2" pos="3696">
          <p15:clr>
            <a:srgbClr val="FBAE40"/>
          </p15:clr>
        </p15:guide>
        <p15:guide id="3" pos="398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XL Content Gray">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8382001" cy="5372100"/>
          </a:xfrm>
        </p:spPr>
        <p:txBody>
          <a:bodyPr tIns="0"/>
          <a:lstStyle>
            <a:lvl1pPr>
              <a:lnSpc>
                <a:spcPct val="80000"/>
              </a:lnSpc>
              <a:defRPr sz="8800" b="0">
                <a:solidFill>
                  <a:schemeClr val="bg1"/>
                </a:solidFill>
              </a:defRPr>
            </a:lvl1p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bg1"/>
                </a:solidFill>
              </a:defRPr>
            </a:lvl1p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sp>
        <p:nvSpPr>
          <p:cNvPr id="7" name="Rectangle 23">
            <a:extLst>
              <a:ext uri="{FF2B5EF4-FFF2-40B4-BE49-F238E27FC236}">
                <a16:creationId xmlns:a16="http://schemas.microsoft.com/office/drawing/2014/main" id="{4A2922BA-AA7B-49A4-BAC5-FF5A045498CE}"/>
              </a:ext>
            </a:extLst>
          </p:cNvPr>
          <p:cNvSpPr>
            <a:spLocks noChangeArrowheads="1"/>
          </p:cNvSpPr>
          <p:nvPr userDrawn="1"/>
        </p:nvSpPr>
        <p:spPr bwMode="auto">
          <a:xfrm>
            <a:off x="6594837" y="6478016"/>
            <a:ext cx="4118435" cy="215444"/>
          </a:xfrm>
          <a:prstGeom prst="rect">
            <a:avLst/>
          </a:prstGeom>
          <a:noFill/>
          <a:ln>
            <a:noFill/>
          </a:ln>
        </p:spPr>
        <p:txBody>
          <a:bodyPr wrap="none" lIns="0" tIns="0" rIns="0" bIns="0" anchor="b">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
                <a:solidFill>
                  <a:schemeClr val="bg1"/>
                </a:solidFill>
                <a:latin typeface="+mn-lt"/>
                <a:cs typeface="Arial" panose="020B0604020202020204" pitchFamily="34" charset="0"/>
              </a:rPr>
              <a:t>Honeywell Confidential - ©2019 by Honeywell International Inc. All rights reserved.</a:t>
            </a:r>
          </a:p>
        </p:txBody>
      </p:sp>
    </p:spTree>
    <p:extLst>
      <p:ext uri="{BB962C8B-B14F-4D97-AF65-F5344CB8AC3E}">
        <p14:creationId xmlns:p14="http://schemas.microsoft.com/office/powerpoint/2010/main" val="1712632329"/>
      </p:ext>
    </p:extLst>
  </p:cSld>
  <p:clrMapOvr>
    <a:masterClrMapping/>
  </p:clrMapOvr>
  <p:extLst>
    <p:ext uri="{DCECCB84-F9BA-43D5-87BE-67443E8EF086}">
      <p15:sldGuideLst xmlns:p15="http://schemas.microsoft.com/office/powerpoint/2012/main">
        <p15:guide id="2" pos="55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arge Content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5372101" cy="5372100"/>
          </a:xfrm>
        </p:spPr>
        <p:txBody>
          <a:bodyPr/>
          <a:lstStyle>
            <a:lvl1pPr>
              <a:defRPr sz="3600"/>
            </a:lvl1pPr>
          </a:lstStyle>
          <a:p>
            <a:r>
              <a:rPr lang="en-US"/>
              <a:t>Click to edit Master title style</a:t>
            </a:r>
          </a:p>
        </p:txBody>
      </p:sp>
      <p:sp>
        <p:nvSpPr>
          <p:cNvPr id="7" name="Picture Placeholder 6">
            <a:extLst>
              <a:ext uri="{FF2B5EF4-FFF2-40B4-BE49-F238E27FC236}">
                <a16:creationId xmlns:a16="http://schemas.microsoft.com/office/drawing/2014/main" id="{1C99F7BE-26E0-43EC-B648-2436C3A3F962}"/>
              </a:ext>
            </a:extLst>
          </p:cNvPr>
          <p:cNvSpPr>
            <a:spLocks noGrp="1"/>
          </p:cNvSpPr>
          <p:nvPr>
            <p:ph type="pic" sz="quarter" idx="13"/>
          </p:nvPr>
        </p:nvSpPr>
        <p:spPr>
          <a:xfrm>
            <a:off x="6324600" y="0"/>
            <a:ext cx="5867400" cy="6858000"/>
          </a:xfrm>
          <a:pattFill prst="wdUpDiag">
            <a:fgClr>
              <a:schemeClr val="bg2"/>
            </a:fgClr>
            <a:bgClr>
              <a:schemeClr val="bg1"/>
            </a:bgClr>
          </a:pattFill>
        </p:spPr>
        <p:txBody>
          <a:bodyPr/>
          <a:lstStyle/>
          <a:p>
            <a:r>
              <a:rPr lang="en-US"/>
              <a:t>Click icon to add picture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accent4"/>
                </a:solidFill>
              </a:defRPr>
            </a:lvl1p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tx1"/>
                </a:solidFill>
              </a:defRPr>
            </a:lvl1pPr>
          </a:lstStyle>
          <a:p>
            <a:fld id="{7B94EC18-1D2B-4535-B738-0E53AFE26620}" type="slidenum">
              <a:rPr lang="en-US" smtClean="0"/>
              <a:pPr/>
              <a:t>‹#›</a:t>
            </a:fld>
            <a:endParaRPr lang="en-US"/>
          </a:p>
        </p:txBody>
      </p:sp>
    </p:spTree>
    <p:extLst>
      <p:ext uri="{BB962C8B-B14F-4D97-AF65-F5344CB8AC3E}">
        <p14:creationId xmlns:p14="http://schemas.microsoft.com/office/powerpoint/2010/main" val="889829019"/>
      </p:ext>
    </p:extLst>
  </p:cSld>
  <p:clrMapOvr>
    <a:masterClrMapping/>
  </p:clrMapOvr>
  <p:extLst>
    <p:ext uri="{DCECCB84-F9BA-43D5-87BE-67443E8EF086}">
      <p15:sldGuideLst xmlns:p15="http://schemas.microsoft.com/office/powerpoint/2012/main">
        <p15:guide id="1" pos="3696" userDrawn="1">
          <p15:clr>
            <a:srgbClr val="FBAE40"/>
          </p15:clr>
        </p15:guide>
        <p15:guide id="2" pos="398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arge Content Dark">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5372101" cy="5372100"/>
          </a:xfrm>
        </p:spPr>
        <p:txBody>
          <a:bodyPr/>
          <a:lstStyle>
            <a:lvl1pPr>
              <a:defRPr sz="3600">
                <a:solidFill>
                  <a:schemeClr val="bg1"/>
                </a:solidFill>
              </a:defRPr>
            </a:lvl1pPr>
          </a:lstStyle>
          <a:p>
            <a:r>
              <a:rPr lang="en-US"/>
              <a:t>Click to edit Master title style</a:t>
            </a:r>
          </a:p>
        </p:txBody>
      </p:sp>
      <p:sp>
        <p:nvSpPr>
          <p:cNvPr id="7" name="Picture Placeholder 6">
            <a:extLst>
              <a:ext uri="{FF2B5EF4-FFF2-40B4-BE49-F238E27FC236}">
                <a16:creationId xmlns:a16="http://schemas.microsoft.com/office/drawing/2014/main" id="{1C99F7BE-26E0-43EC-B648-2436C3A3F962}"/>
              </a:ext>
            </a:extLst>
          </p:cNvPr>
          <p:cNvSpPr>
            <a:spLocks noGrp="1"/>
          </p:cNvSpPr>
          <p:nvPr>
            <p:ph type="pic" sz="quarter" idx="13"/>
          </p:nvPr>
        </p:nvSpPr>
        <p:spPr>
          <a:xfrm>
            <a:off x="6324600" y="0"/>
            <a:ext cx="5867400" cy="6858000"/>
          </a:xfrm>
          <a:pattFill prst="wdUpDiag">
            <a:fgClr>
              <a:schemeClr val="bg2"/>
            </a:fgClr>
            <a:bgClr>
              <a:schemeClr val="bg1"/>
            </a:bgClr>
          </a:pattFill>
        </p:spPr>
        <p:txBody>
          <a:bodyPr/>
          <a:lstStyle/>
          <a:p>
            <a:r>
              <a:rPr lang="en-US"/>
              <a:t>Click icon to add picture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bg1"/>
                </a:solidFill>
              </a:defRPr>
            </a:lvl1p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spTree>
    <p:extLst>
      <p:ext uri="{BB962C8B-B14F-4D97-AF65-F5344CB8AC3E}">
        <p14:creationId xmlns:p14="http://schemas.microsoft.com/office/powerpoint/2010/main" val="3707526015"/>
      </p:ext>
    </p:extLst>
  </p:cSld>
  <p:clrMapOvr>
    <a:masterClrMapping/>
  </p:clrMapOvr>
  <p:extLst>
    <p:ext uri="{DCECCB84-F9BA-43D5-87BE-67443E8EF086}">
      <p15:sldGuideLst xmlns:p15="http://schemas.microsoft.com/office/powerpoint/2012/main">
        <p15:guide id="1" pos="3696">
          <p15:clr>
            <a:srgbClr val="FBAE40"/>
          </p15:clr>
        </p15:guide>
        <p15:guide id="2" pos="398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Text Placeholder 6">
            <a:extLst>
              <a:ext uri="{FF2B5EF4-FFF2-40B4-BE49-F238E27FC236}">
                <a16:creationId xmlns:a16="http://schemas.microsoft.com/office/drawing/2014/main" id="{50F7696B-AED7-4649-B1BE-83104AF7ADDD}"/>
              </a:ext>
            </a:extLst>
          </p:cNvPr>
          <p:cNvSpPr>
            <a:spLocks noGrp="1" noChangeAspect="1"/>
          </p:cNvSpPr>
          <p:nvPr>
            <p:ph type="body" sz="quarter" idx="16" hasCustomPrompt="1"/>
          </p:nvPr>
        </p:nvSpPr>
        <p:spPr>
          <a:xfrm>
            <a:off x="-1" y="5867400"/>
            <a:ext cx="12192000" cy="495299"/>
          </a:xfrm>
          <a:solidFill>
            <a:srgbClr val="DC202E"/>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3474014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6">
            <a:extLst>
              <a:ext uri="{FF2B5EF4-FFF2-40B4-BE49-F238E27FC236}">
                <a16:creationId xmlns:a16="http://schemas.microsoft.com/office/drawing/2014/main" id="{4D0DF29E-4A6C-4505-AA49-6B64388E1397}"/>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4115104953"/>
      </p:ext>
    </p:extLst>
  </p:cSld>
  <p:clrMapOvr>
    <a:masterClrMapping/>
  </p:clrMapOvr>
  <p:extLst>
    <p:ext uri="{DCECCB84-F9BA-43D5-87BE-67443E8EF086}">
      <p15:sldGuideLst xmlns:p15="http://schemas.microsoft.com/office/powerpoint/2012/main">
        <p15:guide id="2" pos="3696" userDrawn="1">
          <p15:clr>
            <a:srgbClr val="FBAE40"/>
          </p15:clr>
        </p15:guide>
        <p15:guide id="3" pos="398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6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Picture Placeholder 6">
            <a:extLst>
              <a:ext uri="{FF2B5EF4-FFF2-40B4-BE49-F238E27FC236}">
                <a16:creationId xmlns:a16="http://schemas.microsoft.com/office/drawing/2014/main" id="{1CF9CDEF-0719-484F-8C20-787B9E5CF79A}"/>
              </a:ext>
            </a:extLst>
          </p:cNvPr>
          <p:cNvSpPr>
            <a:spLocks noGrp="1"/>
          </p:cNvSpPr>
          <p:nvPr>
            <p:ph type="pic" sz="quarter" idx="13"/>
          </p:nvPr>
        </p:nvSpPr>
        <p:spPr>
          <a:xfrm>
            <a:off x="6324600" y="1409700"/>
            <a:ext cx="5372100" cy="4457700"/>
          </a:xfrm>
          <a:pattFill prst="wdUpDiag">
            <a:fgClr>
              <a:schemeClr val="bg2"/>
            </a:fgClr>
            <a:bgClr>
              <a:schemeClr val="bg1"/>
            </a:bgClr>
          </a:pattFill>
        </p:spPr>
        <p:txBody>
          <a:bodyPr/>
          <a:lstStyle/>
          <a:p>
            <a:r>
              <a:rPr lang="en-US"/>
              <a:t>Click icon to add picture</a:t>
            </a:r>
          </a:p>
        </p:txBody>
      </p:sp>
      <p:sp>
        <p:nvSpPr>
          <p:cNvPr id="10" name="Text Placeholder 6">
            <a:extLst>
              <a:ext uri="{FF2B5EF4-FFF2-40B4-BE49-F238E27FC236}">
                <a16:creationId xmlns:a16="http://schemas.microsoft.com/office/drawing/2014/main" id="{4064076E-2966-4D1B-8F30-6885CA148AF4}"/>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833064290"/>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86200"/>
            <a:ext cx="5372100" cy="1981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2327" y="3886200"/>
            <a:ext cx="5372100" cy="1981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7B930328-96E9-4581-AB46-BC006A6DBD5A}"/>
              </a:ext>
            </a:extLst>
          </p:cNvPr>
          <p:cNvSpPr>
            <a:spLocks noGrp="1"/>
          </p:cNvSpPr>
          <p:nvPr>
            <p:ph type="pic" sz="quarter" idx="16"/>
          </p:nvPr>
        </p:nvSpPr>
        <p:spPr>
          <a:xfrm>
            <a:off x="495300" y="1409700"/>
            <a:ext cx="53721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A25C2411-148E-4C87-B0DD-41761ACB22CD}"/>
              </a:ext>
            </a:extLst>
          </p:cNvPr>
          <p:cNvSpPr>
            <a:spLocks noGrp="1"/>
          </p:cNvSpPr>
          <p:nvPr>
            <p:ph type="pic" sz="quarter" idx="17"/>
          </p:nvPr>
        </p:nvSpPr>
        <p:spPr>
          <a:xfrm>
            <a:off x="6324600" y="1409700"/>
            <a:ext cx="5372100" cy="2247900"/>
          </a:xfrm>
          <a:pattFill prst="wdUpDiag">
            <a:fgClr>
              <a:schemeClr val="bg2"/>
            </a:fgClr>
            <a:bgClr>
              <a:schemeClr val="bg1"/>
            </a:bgClr>
          </a:pattFill>
        </p:spPr>
        <p:txBody>
          <a:bodyPr/>
          <a:lstStyle/>
          <a:p>
            <a:r>
              <a:rPr lang="en-US"/>
              <a:t>Click icon to add picture</a:t>
            </a:r>
          </a:p>
        </p:txBody>
      </p:sp>
      <p:sp>
        <p:nvSpPr>
          <p:cNvPr id="14" name="Text Placeholder 6">
            <a:extLst>
              <a:ext uri="{FF2B5EF4-FFF2-40B4-BE49-F238E27FC236}">
                <a16:creationId xmlns:a16="http://schemas.microsoft.com/office/drawing/2014/main" id="{55B90B35-A8E2-43F4-9EE2-F7A3C794C84F}"/>
              </a:ext>
            </a:extLst>
          </p:cNvPr>
          <p:cNvSpPr>
            <a:spLocks noGrp="1" noChangeAspect="1"/>
          </p:cNvSpPr>
          <p:nvPr>
            <p:ph type="body" sz="quarter" idx="18" hasCustomPrompt="1"/>
          </p:nvPr>
        </p:nvSpPr>
        <p:spPr>
          <a:xfrm>
            <a:off x="-1" y="5867400"/>
            <a:ext cx="12192000" cy="495300"/>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846821532"/>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guide id="4" orient="horz" pos="2448"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089AC965-3DBE-47AE-81C0-8C23B370263F}"/>
              </a:ext>
            </a:extLst>
          </p:cNvPr>
          <p:cNvCxnSpPr/>
          <p:nvPr userDrawn="1"/>
        </p:nvCxnSpPr>
        <p:spPr>
          <a:xfrm>
            <a:off x="415291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5B345D-6ECD-4B25-B741-D306ED291B90}"/>
              </a:ext>
            </a:extLst>
          </p:cNvPr>
          <p:cNvCxnSpPr/>
          <p:nvPr userDrawn="1"/>
        </p:nvCxnSpPr>
        <p:spPr>
          <a:xfrm>
            <a:off x="8039151" y="1410881"/>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C697456D-818A-4FA7-9322-10ECC2C05752}"/>
              </a:ext>
            </a:extLst>
          </p:cNvPr>
          <p:cNvSpPr>
            <a:spLocks noGrp="1" noChangeAspect="1"/>
          </p:cNvSpPr>
          <p:nvPr>
            <p:ph type="body" sz="quarter" idx="16" hasCustomPrompt="1"/>
          </p:nvPr>
        </p:nvSpPr>
        <p:spPr>
          <a:xfrm>
            <a:off x="-1" y="5873154"/>
            <a:ext cx="12192000" cy="489546"/>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72826085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0DE1C42F-82A3-49D7-9B58-607C4E4D5817}"/>
              </a:ext>
            </a:extLst>
          </p:cNvPr>
          <p:cNvSpPr>
            <a:spLocks noGrp="1"/>
          </p:cNvSpPr>
          <p:nvPr>
            <p:ph type="pic" sz="quarter" idx="15"/>
          </p:nvPr>
        </p:nvSpPr>
        <p:spPr>
          <a:xfrm>
            <a:off x="495300" y="1409700"/>
            <a:ext cx="34290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622D68AC-932E-4B0C-90A5-71EE23ACE46A}"/>
              </a:ext>
            </a:extLst>
          </p:cNvPr>
          <p:cNvSpPr>
            <a:spLocks noGrp="1"/>
          </p:cNvSpPr>
          <p:nvPr>
            <p:ph type="pic" sz="quarter" idx="16"/>
          </p:nvPr>
        </p:nvSpPr>
        <p:spPr>
          <a:xfrm>
            <a:off x="4381534" y="1409700"/>
            <a:ext cx="3429000" cy="2247900"/>
          </a:xfrm>
          <a:pattFill prst="wdUpDiag">
            <a:fgClr>
              <a:schemeClr val="bg2"/>
            </a:fgClr>
            <a:bgClr>
              <a:schemeClr val="bg1"/>
            </a:bgClr>
          </a:pattFill>
        </p:spPr>
        <p:txBody>
          <a:bodyPr/>
          <a:lstStyle/>
          <a:p>
            <a:r>
              <a:rPr lang="en-US"/>
              <a:t>Click icon to add picture</a:t>
            </a:r>
          </a:p>
        </p:txBody>
      </p:sp>
      <p:sp>
        <p:nvSpPr>
          <p:cNvPr id="12" name="Picture Placeholder 6">
            <a:extLst>
              <a:ext uri="{FF2B5EF4-FFF2-40B4-BE49-F238E27FC236}">
                <a16:creationId xmlns:a16="http://schemas.microsoft.com/office/drawing/2014/main" id="{D1A7CD19-76F6-4CBE-B54D-93302EA79B1A}"/>
              </a:ext>
            </a:extLst>
          </p:cNvPr>
          <p:cNvSpPr>
            <a:spLocks noGrp="1"/>
          </p:cNvSpPr>
          <p:nvPr>
            <p:ph type="pic" sz="quarter" idx="17"/>
          </p:nvPr>
        </p:nvSpPr>
        <p:spPr>
          <a:xfrm>
            <a:off x="8267700" y="1409700"/>
            <a:ext cx="3429000" cy="2247900"/>
          </a:xfrm>
          <a:pattFill prst="wdUpDiag">
            <a:fgClr>
              <a:schemeClr val="bg2"/>
            </a:fgClr>
            <a:bgClr>
              <a:schemeClr val="bg1"/>
            </a:bgClr>
          </a:pattFill>
        </p:spPr>
        <p:txBody>
          <a:bodyPr/>
          <a:lstStyle/>
          <a:p>
            <a:r>
              <a:rPr lang="en-US"/>
              <a:t>Click icon to add picture</a:t>
            </a:r>
          </a:p>
        </p:txBody>
      </p:sp>
      <p:sp>
        <p:nvSpPr>
          <p:cNvPr id="15" name="Text Placeholder 6">
            <a:extLst>
              <a:ext uri="{FF2B5EF4-FFF2-40B4-BE49-F238E27FC236}">
                <a16:creationId xmlns:a16="http://schemas.microsoft.com/office/drawing/2014/main" id="{4CAE0181-37B5-43E5-A82A-CDD053C29C6C}"/>
              </a:ext>
            </a:extLst>
          </p:cNvPr>
          <p:cNvSpPr>
            <a:spLocks noGrp="1" noChangeAspect="1"/>
          </p:cNvSpPr>
          <p:nvPr>
            <p:ph type="body" sz="quarter" idx="18"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406711490"/>
      </p:ext>
    </p:extLst>
  </p:cSld>
  <p:clrMapOvr>
    <a:masterClrMapping/>
  </p:clrMapOvr>
  <p:extLst>
    <p:ext uri="{DCECCB84-F9BA-43D5-87BE-67443E8EF086}">
      <p15:sldGuideLst xmlns:p15="http://schemas.microsoft.com/office/powerpoint/2012/main">
        <p15:guide id="1" orient="horz"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 Pic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solidFill>
                  <a:schemeClr val="bg1"/>
                </a:solidFill>
                <a:latin typeface="+mj-lt"/>
              </a:defRPr>
            </a:lvl1pPr>
            <a:lvl2pPr marL="0" indent="0" algn="l">
              <a:spcAft>
                <a:spcPts val="1200"/>
              </a:spcAft>
              <a:buNone/>
              <a:defRPr sz="1600" b="1" cap="all"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8668"/>
            <a:ext cx="2743200" cy="365125"/>
          </a:xfrm>
          <a:prstGeom prst="rect">
            <a:avLst/>
          </a:prstGeom>
        </p:spPr>
        <p:txBody>
          <a:bodyPr lIns="0" tIns="0" rIns="0" bIns="0" anchor="t"/>
          <a:lstStyle>
            <a:lvl1pPr>
              <a:defRPr sz="1600" b="1">
                <a:solidFill>
                  <a:schemeClr val="bg1"/>
                </a:solidFill>
                <a:latin typeface="+mn-lt"/>
              </a:defRPr>
            </a:lvl1pPr>
          </a:lstStyle>
          <a:p>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3632543387"/>
      </p:ext>
    </p:extLst>
  </p:cSld>
  <p:clrMapOvr>
    <a:masterClrMapping/>
  </p:clrMapOvr>
  <p:extLst>
    <p:ext uri="{DCECCB84-F9BA-43D5-87BE-67443E8EF086}">
      <p15:sldGuideLst xmlns:p15="http://schemas.microsoft.com/office/powerpoint/2012/main">
        <p15:guide id="1" pos="5592">
          <p15:clr>
            <a:srgbClr val="FBAE40"/>
          </p15:clr>
        </p15:guide>
        <p15:guide id="2" orient="horz" pos="321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8"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6"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318213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B52EB66-0BC5-4D65-9873-7791F0C2A2E0}"/>
              </a:ext>
            </a:extLst>
          </p:cNvPr>
          <p:cNvCxnSpPr/>
          <p:nvPr userDrawn="1"/>
        </p:nvCxnSpPr>
        <p:spPr>
          <a:xfrm>
            <a:off x="6096075"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3A66CFF-0E1D-4769-AC5A-FFCF982704C6}"/>
              </a:ext>
            </a:extLst>
          </p:cNvPr>
          <p:cNvCxnSpPr/>
          <p:nvPr userDrawn="1"/>
        </p:nvCxnSpPr>
        <p:spPr>
          <a:xfrm>
            <a:off x="9010013"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E90AB464-576C-4A33-966B-DD17FE4C418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317402450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7"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4"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5632F1BF-A417-46F5-A2B0-EE338C9464D9}"/>
              </a:ext>
            </a:extLst>
          </p:cNvPr>
          <p:cNvSpPr>
            <a:spLocks noGrp="1"/>
          </p:cNvSpPr>
          <p:nvPr>
            <p:ph type="pic" sz="quarter" idx="16"/>
          </p:nvPr>
        </p:nvSpPr>
        <p:spPr>
          <a:xfrm>
            <a:off x="495300" y="1409700"/>
            <a:ext cx="2459038" cy="2019300"/>
          </a:xfrm>
          <a:pattFill prst="wdUpDiag">
            <a:fgClr>
              <a:schemeClr val="bg2"/>
            </a:fgClr>
            <a:bgClr>
              <a:schemeClr val="bg1"/>
            </a:bgClr>
          </a:pattFill>
        </p:spPr>
        <p:txBody>
          <a:bodyPr/>
          <a:lstStyle/>
          <a:p>
            <a:r>
              <a:rPr lang="en-US"/>
              <a:t>Click icon to add picture</a:t>
            </a:r>
          </a:p>
        </p:txBody>
      </p:sp>
      <p:sp>
        <p:nvSpPr>
          <p:cNvPr id="12" name="Picture Placeholder 8">
            <a:extLst>
              <a:ext uri="{FF2B5EF4-FFF2-40B4-BE49-F238E27FC236}">
                <a16:creationId xmlns:a16="http://schemas.microsoft.com/office/drawing/2014/main" id="{B664EC32-C8D7-4696-8955-D27860B11603}"/>
              </a:ext>
            </a:extLst>
          </p:cNvPr>
          <p:cNvSpPr>
            <a:spLocks noGrp="1"/>
          </p:cNvSpPr>
          <p:nvPr>
            <p:ph type="pic" sz="quarter" idx="17"/>
          </p:nvPr>
        </p:nvSpPr>
        <p:spPr>
          <a:xfrm>
            <a:off x="3409935" y="1409700"/>
            <a:ext cx="2459038" cy="2019300"/>
          </a:xfrm>
          <a:pattFill prst="wdUpDiag">
            <a:fgClr>
              <a:schemeClr val="bg2"/>
            </a:fgClr>
            <a:bgClr>
              <a:schemeClr val="bg1"/>
            </a:bgClr>
          </a:pattFill>
        </p:spPr>
        <p:txBody>
          <a:bodyPr/>
          <a:lstStyle/>
          <a:p>
            <a:r>
              <a:rPr lang="en-US"/>
              <a:t>Click icon to add picture</a:t>
            </a:r>
          </a:p>
        </p:txBody>
      </p:sp>
      <p:sp>
        <p:nvSpPr>
          <p:cNvPr id="14" name="Picture Placeholder 8">
            <a:extLst>
              <a:ext uri="{FF2B5EF4-FFF2-40B4-BE49-F238E27FC236}">
                <a16:creationId xmlns:a16="http://schemas.microsoft.com/office/drawing/2014/main" id="{7BC96BB2-8963-4074-99F2-2BEB65D70F68}"/>
              </a:ext>
            </a:extLst>
          </p:cNvPr>
          <p:cNvSpPr>
            <a:spLocks noGrp="1"/>
          </p:cNvSpPr>
          <p:nvPr>
            <p:ph type="pic" sz="quarter" idx="18"/>
          </p:nvPr>
        </p:nvSpPr>
        <p:spPr>
          <a:xfrm>
            <a:off x="6323872" y="1409700"/>
            <a:ext cx="2459038" cy="2019300"/>
          </a:xfrm>
          <a:pattFill prst="wdUpDiag">
            <a:fgClr>
              <a:schemeClr val="bg2"/>
            </a:fgClr>
            <a:bgClr>
              <a:schemeClr val="bg1"/>
            </a:bgClr>
          </a:pattFill>
        </p:spPr>
        <p:txBody>
          <a:bodyPr/>
          <a:lstStyle/>
          <a:p>
            <a:r>
              <a:rPr lang="en-US"/>
              <a:t>Click icon to add picture</a:t>
            </a:r>
          </a:p>
        </p:txBody>
      </p:sp>
      <p:sp>
        <p:nvSpPr>
          <p:cNvPr id="15" name="Picture Placeholder 8">
            <a:extLst>
              <a:ext uri="{FF2B5EF4-FFF2-40B4-BE49-F238E27FC236}">
                <a16:creationId xmlns:a16="http://schemas.microsoft.com/office/drawing/2014/main" id="{3FAAAD28-DA69-4AAE-9FAD-9F27417572FF}"/>
              </a:ext>
            </a:extLst>
          </p:cNvPr>
          <p:cNvSpPr>
            <a:spLocks noGrp="1"/>
          </p:cNvSpPr>
          <p:nvPr>
            <p:ph type="pic" sz="quarter" idx="19"/>
          </p:nvPr>
        </p:nvSpPr>
        <p:spPr>
          <a:xfrm>
            <a:off x="9237112" y="1409700"/>
            <a:ext cx="2459038" cy="2019300"/>
          </a:xfrm>
          <a:pattFill prst="wdUpDiag">
            <a:fgClr>
              <a:schemeClr val="bg2"/>
            </a:fgClr>
            <a:bgClr>
              <a:schemeClr val="bg1"/>
            </a:bgClr>
          </a:pattFill>
        </p:spPr>
        <p:txBody>
          <a:bodyPr/>
          <a:lstStyle/>
          <a:p>
            <a:r>
              <a:rPr lang="en-US"/>
              <a:t>Click icon to add picture</a:t>
            </a:r>
          </a:p>
        </p:txBody>
      </p:sp>
      <p:sp>
        <p:nvSpPr>
          <p:cNvPr id="18" name="Text Placeholder 6">
            <a:extLst>
              <a:ext uri="{FF2B5EF4-FFF2-40B4-BE49-F238E27FC236}">
                <a16:creationId xmlns:a16="http://schemas.microsoft.com/office/drawing/2014/main" id="{230F8805-7C7A-42C7-AA78-A838FC7ADE60}"/>
              </a:ext>
            </a:extLst>
          </p:cNvPr>
          <p:cNvSpPr>
            <a:spLocks noGrp="1" noChangeAspect="1"/>
          </p:cNvSpPr>
          <p:nvPr>
            <p:ph type="body" sz="quarter" idx="20"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288052561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11006"/>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11006"/>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44171"/>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4600" y="3844171"/>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6">
            <a:extLst>
              <a:ext uri="{FF2B5EF4-FFF2-40B4-BE49-F238E27FC236}">
                <a16:creationId xmlns:a16="http://schemas.microsoft.com/office/drawing/2014/main" id="{DFA7B3DE-C704-4D6A-9148-C2EE51AB9559}"/>
              </a:ext>
            </a:extLst>
          </p:cNvPr>
          <p:cNvSpPr>
            <a:spLocks noGrp="1" noChangeAspect="1"/>
          </p:cNvSpPr>
          <p:nvPr>
            <p:ph type="body" sz="quarter" idx="16" hasCustomPrompt="1"/>
          </p:nvPr>
        </p:nvSpPr>
        <p:spPr>
          <a:xfrm>
            <a:off x="-1" y="5864996"/>
            <a:ext cx="12192000" cy="497704"/>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89325414"/>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ixteen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hasCustomPrompt="1"/>
          </p:nvPr>
        </p:nvSpPr>
        <p:spPr>
          <a:xfrm>
            <a:off x="4953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hasCustomPrompt="1"/>
          </p:nvPr>
        </p:nvSpPr>
        <p:spPr>
          <a:xfrm>
            <a:off x="63246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hasCustomPrompt="1"/>
          </p:nvPr>
        </p:nvSpPr>
        <p:spPr>
          <a:xfrm>
            <a:off x="495300"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hasCustomPrompt="1"/>
          </p:nvPr>
        </p:nvSpPr>
        <p:spPr>
          <a:xfrm>
            <a:off x="6322327"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2" name="Text Placeholder 6">
            <a:extLst>
              <a:ext uri="{FF2B5EF4-FFF2-40B4-BE49-F238E27FC236}">
                <a16:creationId xmlns:a16="http://schemas.microsoft.com/office/drawing/2014/main" id="{FF7EE7B8-7423-490B-A1BE-0DDF87E6EC6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
        <p:nvSpPr>
          <p:cNvPr id="13" name="Content Placeholder 2">
            <a:extLst>
              <a:ext uri="{FF2B5EF4-FFF2-40B4-BE49-F238E27FC236}">
                <a16:creationId xmlns:a16="http://schemas.microsoft.com/office/drawing/2014/main" id="{F3266E99-6D42-417C-A216-84A2B3B715ED}"/>
              </a:ext>
            </a:extLst>
          </p:cNvPr>
          <p:cNvSpPr>
            <a:spLocks noGrp="1"/>
          </p:cNvSpPr>
          <p:nvPr>
            <p:ph idx="17" hasCustomPrompt="1"/>
          </p:nvPr>
        </p:nvSpPr>
        <p:spPr>
          <a:xfrm>
            <a:off x="34076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4" name="Content Placeholder 2">
            <a:extLst>
              <a:ext uri="{FF2B5EF4-FFF2-40B4-BE49-F238E27FC236}">
                <a16:creationId xmlns:a16="http://schemas.microsoft.com/office/drawing/2014/main" id="{054589B4-7F05-4C7A-A2EE-48FB0A13E0D5}"/>
              </a:ext>
            </a:extLst>
          </p:cNvPr>
          <p:cNvSpPr>
            <a:spLocks noGrp="1"/>
          </p:cNvSpPr>
          <p:nvPr>
            <p:ph idx="18" hasCustomPrompt="1"/>
          </p:nvPr>
        </p:nvSpPr>
        <p:spPr>
          <a:xfrm>
            <a:off x="92369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5" name="Content Placeholder 2">
            <a:extLst>
              <a:ext uri="{FF2B5EF4-FFF2-40B4-BE49-F238E27FC236}">
                <a16:creationId xmlns:a16="http://schemas.microsoft.com/office/drawing/2014/main" id="{F2E9B699-079A-4F7A-A636-380F36093446}"/>
              </a:ext>
            </a:extLst>
          </p:cNvPr>
          <p:cNvSpPr>
            <a:spLocks noGrp="1"/>
          </p:cNvSpPr>
          <p:nvPr>
            <p:ph idx="19" hasCustomPrompt="1"/>
          </p:nvPr>
        </p:nvSpPr>
        <p:spPr>
          <a:xfrm>
            <a:off x="34076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6" name="Content Placeholder 2">
            <a:extLst>
              <a:ext uri="{FF2B5EF4-FFF2-40B4-BE49-F238E27FC236}">
                <a16:creationId xmlns:a16="http://schemas.microsoft.com/office/drawing/2014/main" id="{7401885D-5D62-448F-BC24-63F385C48568}"/>
              </a:ext>
            </a:extLst>
          </p:cNvPr>
          <p:cNvSpPr>
            <a:spLocks noGrp="1"/>
          </p:cNvSpPr>
          <p:nvPr>
            <p:ph idx="20" hasCustomPrompt="1"/>
          </p:nvPr>
        </p:nvSpPr>
        <p:spPr>
          <a:xfrm>
            <a:off x="92369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7" name="Chart Placeholder 6">
            <a:extLst>
              <a:ext uri="{FF2B5EF4-FFF2-40B4-BE49-F238E27FC236}">
                <a16:creationId xmlns:a16="http://schemas.microsoft.com/office/drawing/2014/main" id="{7257D68F-E97D-4F92-A3D3-D1503CB5DE64}"/>
              </a:ext>
            </a:extLst>
          </p:cNvPr>
          <p:cNvSpPr>
            <a:spLocks noGrp="1"/>
          </p:cNvSpPr>
          <p:nvPr>
            <p:ph type="chart" sz="quarter" idx="21"/>
          </p:nvPr>
        </p:nvSpPr>
        <p:spPr>
          <a:xfrm>
            <a:off x="495299" y="2634810"/>
            <a:ext cx="2459038" cy="786384"/>
          </a:xfrm>
        </p:spPr>
        <p:txBody>
          <a:bodyPr/>
          <a:lstStyle>
            <a:lvl1pPr>
              <a:defRPr sz="1600"/>
            </a:lvl1pPr>
          </a:lstStyle>
          <a:p>
            <a:r>
              <a:rPr lang="en-US"/>
              <a:t>Click icon to add chart</a:t>
            </a:r>
          </a:p>
        </p:txBody>
      </p:sp>
      <p:sp>
        <p:nvSpPr>
          <p:cNvPr id="17" name="Chart Placeholder 6">
            <a:extLst>
              <a:ext uri="{FF2B5EF4-FFF2-40B4-BE49-F238E27FC236}">
                <a16:creationId xmlns:a16="http://schemas.microsoft.com/office/drawing/2014/main" id="{3B3B5C6B-85C1-4026-8D2C-B5C2CE44A5D5}"/>
              </a:ext>
            </a:extLst>
          </p:cNvPr>
          <p:cNvSpPr>
            <a:spLocks noGrp="1"/>
          </p:cNvSpPr>
          <p:nvPr>
            <p:ph type="chart" sz="quarter" idx="22"/>
          </p:nvPr>
        </p:nvSpPr>
        <p:spPr>
          <a:xfrm>
            <a:off x="3409341" y="2634810"/>
            <a:ext cx="2459038" cy="786384"/>
          </a:xfrm>
        </p:spPr>
        <p:txBody>
          <a:bodyPr/>
          <a:lstStyle>
            <a:lvl1pPr>
              <a:defRPr sz="1600"/>
            </a:lvl1pPr>
          </a:lstStyle>
          <a:p>
            <a:r>
              <a:rPr lang="en-US"/>
              <a:t>Click icon to add chart</a:t>
            </a:r>
          </a:p>
        </p:txBody>
      </p:sp>
      <p:sp>
        <p:nvSpPr>
          <p:cNvPr id="18" name="Chart Placeholder 6">
            <a:extLst>
              <a:ext uri="{FF2B5EF4-FFF2-40B4-BE49-F238E27FC236}">
                <a16:creationId xmlns:a16="http://schemas.microsoft.com/office/drawing/2014/main" id="{9950548D-185E-4E8F-ACC1-7147F8753B87}"/>
              </a:ext>
            </a:extLst>
          </p:cNvPr>
          <p:cNvSpPr>
            <a:spLocks noGrp="1"/>
          </p:cNvSpPr>
          <p:nvPr>
            <p:ph type="chart" sz="quarter" idx="23"/>
          </p:nvPr>
        </p:nvSpPr>
        <p:spPr>
          <a:xfrm>
            <a:off x="6323383" y="2634810"/>
            <a:ext cx="2459038" cy="786384"/>
          </a:xfrm>
        </p:spPr>
        <p:txBody>
          <a:bodyPr/>
          <a:lstStyle>
            <a:lvl1pPr>
              <a:defRPr sz="1600"/>
            </a:lvl1pPr>
          </a:lstStyle>
          <a:p>
            <a:r>
              <a:rPr lang="en-US"/>
              <a:t>Click icon to add chart</a:t>
            </a:r>
          </a:p>
        </p:txBody>
      </p:sp>
      <p:sp>
        <p:nvSpPr>
          <p:cNvPr id="19" name="Chart Placeholder 6">
            <a:extLst>
              <a:ext uri="{FF2B5EF4-FFF2-40B4-BE49-F238E27FC236}">
                <a16:creationId xmlns:a16="http://schemas.microsoft.com/office/drawing/2014/main" id="{E621986D-B207-419E-8DB3-B0A4BB23DA35}"/>
              </a:ext>
            </a:extLst>
          </p:cNvPr>
          <p:cNvSpPr>
            <a:spLocks noGrp="1"/>
          </p:cNvSpPr>
          <p:nvPr>
            <p:ph type="chart" sz="quarter" idx="24"/>
          </p:nvPr>
        </p:nvSpPr>
        <p:spPr>
          <a:xfrm>
            <a:off x="9237662" y="2634810"/>
            <a:ext cx="2459038" cy="786384"/>
          </a:xfrm>
        </p:spPr>
        <p:txBody>
          <a:bodyPr/>
          <a:lstStyle>
            <a:lvl1pPr>
              <a:defRPr sz="1600"/>
            </a:lvl1pPr>
          </a:lstStyle>
          <a:p>
            <a:r>
              <a:rPr lang="en-US"/>
              <a:t>Click icon to add chart</a:t>
            </a:r>
          </a:p>
        </p:txBody>
      </p:sp>
      <p:sp>
        <p:nvSpPr>
          <p:cNvPr id="20" name="Chart Placeholder 6">
            <a:extLst>
              <a:ext uri="{FF2B5EF4-FFF2-40B4-BE49-F238E27FC236}">
                <a16:creationId xmlns:a16="http://schemas.microsoft.com/office/drawing/2014/main" id="{4F23C499-BF0D-4A23-948D-7CF2255178FF}"/>
              </a:ext>
            </a:extLst>
          </p:cNvPr>
          <p:cNvSpPr>
            <a:spLocks noGrp="1"/>
          </p:cNvSpPr>
          <p:nvPr>
            <p:ph type="chart" sz="quarter" idx="25"/>
          </p:nvPr>
        </p:nvSpPr>
        <p:spPr>
          <a:xfrm>
            <a:off x="495299" y="3857516"/>
            <a:ext cx="2459038" cy="786384"/>
          </a:xfrm>
        </p:spPr>
        <p:txBody>
          <a:bodyPr/>
          <a:lstStyle>
            <a:lvl1pPr>
              <a:defRPr sz="1600"/>
            </a:lvl1pPr>
          </a:lstStyle>
          <a:p>
            <a:r>
              <a:rPr lang="en-US"/>
              <a:t>Click icon to add chart</a:t>
            </a:r>
          </a:p>
        </p:txBody>
      </p:sp>
      <p:sp>
        <p:nvSpPr>
          <p:cNvPr id="21" name="Chart Placeholder 6">
            <a:extLst>
              <a:ext uri="{FF2B5EF4-FFF2-40B4-BE49-F238E27FC236}">
                <a16:creationId xmlns:a16="http://schemas.microsoft.com/office/drawing/2014/main" id="{86A17512-7EDD-4F1A-A28C-60AEB3A2B060}"/>
              </a:ext>
            </a:extLst>
          </p:cNvPr>
          <p:cNvSpPr>
            <a:spLocks noGrp="1"/>
          </p:cNvSpPr>
          <p:nvPr>
            <p:ph type="chart" sz="quarter" idx="26"/>
          </p:nvPr>
        </p:nvSpPr>
        <p:spPr>
          <a:xfrm>
            <a:off x="3409341" y="3857516"/>
            <a:ext cx="2459038" cy="786384"/>
          </a:xfrm>
        </p:spPr>
        <p:txBody>
          <a:bodyPr/>
          <a:lstStyle>
            <a:lvl1pPr>
              <a:defRPr sz="1600"/>
            </a:lvl1pPr>
          </a:lstStyle>
          <a:p>
            <a:r>
              <a:rPr lang="en-US"/>
              <a:t>Click icon to add chart</a:t>
            </a:r>
          </a:p>
        </p:txBody>
      </p:sp>
      <p:sp>
        <p:nvSpPr>
          <p:cNvPr id="22" name="Chart Placeholder 6">
            <a:extLst>
              <a:ext uri="{FF2B5EF4-FFF2-40B4-BE49-F238E27FC236}">
                <a16:creationId xmlns:a16="http://schemas.microsoft.com/office/drawing/2014/main" id="{565C587C-501C-4648-B14F-7472AC051890}"/>
              </a:ext>
            </a:extLst>
          </p:cNvPr>
          <p:cNvSpPr>
            <a:spLocks noGrp="1"/>
          </p:cNvSpPr>
          <p:nvPr>
            <p:ph type="chart" sz="quarter" idx="27"/>
          </p:nvPr>
        </p:nvSpPr>
        <p:spPr>
          <a:xfrm>
            <a:off x="6323383" y="3857516"/>
            <a:ext cx="2459038" cy="786384"/>
          </a:xfrm>
        </p:spPr>
        <p:txBody>
          <a:bodyPr/>
          <a:lstStyle>
            <a:lvl1pPr>
              <a:defRPr sz="1600"/>
            </a:lvl1pPr>
          </a:lstStyle>
          <a:p>
            <a:r>
              <a:rPr lang="en-US"/>
              <a:t>Click icon to add chart</a:t>
            </a:r>
          </a:p>
        </p:txBody>
      </p:sp>
      <p:sp>
        <p:nvSpPr>
          <p:cNvPr id="23" name="Chart Placeholder 6">
            <a:extLst>
              <a:ext uri="{FF2B5EF4-FFF2-40B4-BE49-F238E27FC236}">
                <a16:creationId xmlns:a16="http://schemas.microsoft.com/office/drawing/2014/main" id="{1EA84FC4-84EB-4A41-846C-1EEBF8A54C82}"/>
              </a:ext>
            </a:extLst>
          </p:cNvPr>
          <p:cNvSpPr>
            <a:spLocks noGrp="1"/>
          </p:cNvSpPr>
          <p:nvPr>
            <p:ph type="chart" sz="quarter" idx="28"/>
          </p:nvPr>
        </p:nvSpPr>
        <p:spPr>
          <a:xfrm>
            <a:off x="9237662" y="3857516"/>
            <a:ext cx="2459038" cy="786384"/>
          </a:xfrm>
        </p:spPr>
        <p:txBody>
          <a:bodyPr/>
          <a:lstStyle>
            <a:lvl1pPr>
              <a:defRPr sz="1600"/>
            </a:lvl1pPr>
          </a:lstStyle>
          <a:p>
            <a:r>
              <a:rPr lang="en-US"/>
              <a:t>Click icon to add chart</a:t>
            </a:r>
          </a:p>
        </p:txBody>
      </p:sp>
    </p:spTree>
    <p:extLst>
      <p:ext uri="{BB962C8B-B14F-4D97-AF65-F5344CB8AC3E}">
        <p14:creationId xmlns:p14="http://schemas.microsoft.com/office/powerpoint/2010/main" val="1585972118"/>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538A-4A54-4A25-9BD2-E79855D6A549}"/>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5827C14D-9EED-4F3B-9141-0F2882919726}"/>
              </a:ext>
            </a:extLst>
          </p:cNvPr>
          <p:cNvSpPr>
            <a:spLocks noGrp="1"/>
          </p:cNvSpPr>
          <p:nvPr>
            <p:ph type="ftr" sz="quarter" idx="11"/>
          </p:nvPr>
        </p:nvSpPr>
        <p:spPr/>
        <p:txBody>
          <a:bodyPr/>
          <a:lstStyle/>
          <a:p>
            <a:r>
              <a:rPr lang="en-US"/>
              <a:t>IT HUE </a:t>
            </a:r>
          </a:p>
        </p:txBody>
      </p:sp>
      <p:sp>
        <p:nvSpPr>
          <p:cNvPr id="5" name="Slide Number Placeholder 4">
            <a:extLst>
              <a:ext uri="{FF2B5EF4-FFF2-40B4-BE49-F238E27FC236}">
                <a16:creationId xmlns:a16="http://schemas.microsoft.com/office/drawing/2014/main" id="{D0D08997-B423-407B-B60D-8D5DFC3705FE}"/>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Text Placeholder 6">
            <a:extLst>
              <a:ext uri="{FF2B5EF4-FFF2-40B4-BE49-F238E27FC236}">
                <a16:creationId xmlns:a16="http://schemas.microsoft.com/office/drawing/2014/main" id="{9D64B098-3BC3-46B7-9278-55E699AD37C8}"/>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5781990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59AAC5D-D7D8-42DB-BA4B-6CDFC5FAF0A6}"/>
              </a:ext>
            </a:extLst>
          </p:cNvPr>
          <p:cNvSpPr>
            <a:spLocks noGrp="1"/>
          </p:cNvSpPr>
          <p:nvPr>
            <p:ph type="ftr" sz="quarter" idx="11"/>
          </p:nvPr>
        </p:nvSpPr>
        <p:spPr/>
        <p:txBody>
          <a:bodyPr/>
          <a:lstStyle/>
          <a:p>
            <a:r>
              <a:rPr lang="en-US"/>
              <a:t>IT HUE </a:t>
            </a:r>
          </a:p>
        </p:txBody>
      </p:sp>
      <p:sp>
        <p:nvSpPr>
          <p:cNvPr id="4" name="Slide Number Placeholder 3">
            <a:extLst>
              <a:ext uri="{FF2B5EF4-FFF2-40B4-BE49-F238E27FC236}">
                <a16:creationId xmlns:a16="http://schemas.microsoft.com/office/drawing/2014/main" id="{C0C549D9-CB0B-4053-B4B8-18A9A6E347D0}"/>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Text Placeholder 6">
            <a:extLst>
              <a:ext uri="{FF2B5EF4-FFF2-40B4-BE49-F238E27FC236}">
                <a16:creationId xmlns:a16="http://schemas.microsoft.com/office/drawing/2014/main" id="{8895A6AF-DA14-4AA2-80B8-C7ACE12804ED}"/>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990648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12356894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3581"/>
      </p:ext>
    </p:extLst>
  </p:cSld>
  <p:clrMapOvr>
    <a:masterClrMapping/>
  </p:clrMapOvr>
  <p:extLst>
    <p:ext uri="{DCECCB84-F9BA-43D5-87BE-67443E8EF086}">
      <p15:sldGuideLst xmlns:p15="http://schemas.microsoft.com/office/powerpoint/2012/main">
        <p15:guide id="2" pos="3696">
          <p15:clr>
            <a:srgbClr val="FBAE40"/>
          </p15:clr>
        </p15:guide>
        <p15:guide id="3" pos="398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 Pic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6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Picture Placeholder 6">
            <a:extLst>
              <a:ext uri="{FF2B5EF4-FFF2-40B4-BE49-F238E27FC236}">
                <a16:creationId xmlns:a16="http://schemas.microsoft.com/office/drawing/2014/main" id="{1CF9CDEF-0719-484F-8C20-787B9E5CF79A}"/>
              </a:ext>
            </a:extLst>
          </p:cNvPr>
          <p:cNvSpPr>
            <a:spLocks noGrp="1"/>
          </p:cNvSpPr>
          <p:nvPr>
            <p:ph type="pic" sz="quarter" idx="13"/>
          </p:nvPr>
        </p:nvSpPr>
        <p:spPr>
          <a:xfrm>
            <a:off x="6324600" y="1409700"/>
            <a:ext cx="5372100" cy="44577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4197345758"/>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86200"/>
            <a:ext cx="5372100" cy="1981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2327" y="3886200"/>
            <a:ext cx="5372100" cy="19811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7B930328-96E9-4581-AB46-BC006A6DBD5A}"/>
              </a:ext>
            </a:extLst>
          </p:cNvPr>
          <p:cNvSpPr>
            <a:spLocks noGrp="1"/>
          </p:cNvSpPr>
          <p:nvPr>
            <p:ph type="pic" sz="quarter" idx="16"/>
          </p:nvPr>
        </p:nvSpPr>
        <p:spPr>
          <a:xfrm>
            <a:off x="495300" y="1409700"/>
            <a:ext cx="53721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A25C2411-148E-4C87-B0DD-41761ACB22CD}"/>
              </a:ext>
            </a:extLst>
          </p:cNvPr>
          <p:cNvSpPr>
            <a:spLocks noGrp="1"/>
          </p:cNvSpPr>
          <p:nvPr>
            <p:ph type="pic" sz="quarter" idx="17"/>
          </p:nvPr>
        </p:nvSpPr>
        <p:spPr>
          <a:xfrm>
            <a:off x="6324600" y="1409700"/>
            <a:ext cx="5372100" cy="22479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1125447549"/>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guide id="4" orient="horz" pos="244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Colo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solidFill>
                  <a:schemeClr val="bg1"/>
                </a:solidFill>
                <a:latin typeface="+mj-lt"/>
              </a:defRPr>
            </a:lvl1pPr>
            <a:lvl2pPr marL="0" indent="0" algn="l">
              <a:spcAft>
                <a:spcPts val="1200"/>
              </a:spcAft>
              <a:buNone/>
              <a:defRPr sz="1600" b="1" cap="all"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8668"/>
            <a:ext cx="2743200" cy="365125"/>
          </a:xfrm>
          <a:prstGeom prst="rect">
            <a:avLst/>
          </a:prstGeom>
        </p:spPr>
        <p:txBody>
          <a:bodyPr lIns="0" tIns="0" rIns="0" bIns="0" anchor="t"/>
          <a:lstStyle>
            <a:lvl1pPr>
              <a:defRPr sz="1600" b="1">
                <a:solidFill>
                  <a:schemeClr val="bg1"/>
                </a:solidFill>
                <a:latin typeface="+mn-lt"/>
              </a:defRPr>
            </a:lvl1pPr>
          </a:lstStyle>
          <a:p>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810345215"/>
      </p:ext>
    </p:extLst>
  </p:cSld>
  <p:clrMapOvr>
    <a:masterClrMapping/>
  </p:clrMapOvr>
  <p:extLst>
    <p:ext uri="{DCECCB84-F9BA-43D5-87BE-67443E8EF086}">
      <p15:sldGuideLst xmlns:p15="http://schemas.microsoft.com/office/powerpoint/2012/main">
        <p15:guide id="1" pos="5592">
          <p15:clr>
            <a:srgbClr val="FBAE40"/>
          </p15:clr>
        </p15:guide>
        <p15:guide id="2" orient="horz" pos="321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ree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1409701"/>
            <a:ext cx="3429000"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089AC965-3DBE-47AE-81C0-8C23B370263F}"/>
              </a:ext>
            </a:extLst>
          </p:cNvPr>
          <p:cNvCxnSpPr/>
          <p:nvPr userDrawn="1"/>
        </p:nvCxnSpPr>
        <p:spPr>
          <a:xfrm>
            <a:off x="415291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5B345D-6ECD-4B25-B741-D306ED291B90}"/>
              </a:ext>
            </a:extLst>
          </p:cNvPr>
          <p:cNvCxnSpPr/>
          <p:nvPr userDrawn="1"/>
        </p:nvCxnSpPr>
        <p:spPr>
          <a:xfrm>
            <a:off x="8039151" y="1410881"/>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056824"/>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ree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3886200"/>
            <a:ext cx="3429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0DE1C42F-82A3-49D7-9B58-607C4E4D5817}"/>
              </a:ext>
            </a:extLst>
          </p:cNvPr>
          <p:cNvSpPr>
            <a:spLocks noGrp="1"/>
          </p:cNvSpPr>
          <p:nvPr>
            <p:ph type="pic" sz="quarter" idx="15"/>
          </p:nvPr>
        </p:nvSpPr>
        <p:spPr>
          <a:xfrm>
            <a:off x="495300" y="1409700"/>
            <a:ext cx="34290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622D68AC-932E-4B0C-90A5-71EE23ACE46A}"/>
              </a:ext>
            </a:extLst>
          </p:cNvPr>
          <p:cNvSpPr>
            <a:spLocks noGrp="1"/>
          </p:cNvSpPr>
          <p:nvPr>
            <p:ph type="pic" sz="quarter" idx="16"/>
          </p:nvPr>
        </p:nvSpPr>
        <p:spPr>
          <a:xfrm>
            <a:off x="4381534" y="1409700"/>
            <a:ext cx="3429000" cy="2247900"/>
          </a:xfrm>
          <a:pattFill prst="wdUpDiag">
            <a:fgClr>
              <a:schemeClr val="bg2"/>
            </a:fgClr>
            <a:bgClr>
              <a:schemeClr val="bg1"/>
            </a:bgClr>
          </a:pattFill>
        </p:spPr>
        <p:txBody>
          <a:bodyPr/>
          <a:lstStyle/>
          <a:p>
            <a:r>
              <a:rPr lang="en-US"/>
              <a:t>Click icon to add picture</a:t>
            </a:r>
          </a:p>
        </p:txBody>
      </p:sp>
      <p:sp>
        <p:nvSpPr>
          <p:cNvPr id="12" name="Picture Placeholder 6">
            <a:extLst>
              <a:ext uri="{FF2B5EF4-FFF2-40B4-BE49-F238E27FC236}">
                <a16:creationId xmlns:a16="http://schemas.microsoft.com/office/drawing/2014/main" id="{D1A7CD19-76F6-4CBE-B54D-93302EA79B1A}"/>
              </a:ext>
            </a:extLst>
          </p:cNvPr>
          <p:cNvSpPr>
            <a:spLocks noGrp="1"/>
          </p:cNvSpPr>
          <p:nvPr>
            <p:ph type="pic" sz="quarter" idx="17"/>
          </p:nvPr>
        </p:nvSpPr>
        <p:spPr>
          <a:xfrm>
            <a:off x="8267700" y="1409700"/>
            <a:ext cx="3429000" cy="22479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2269828900"/>
      </p:ext>
    </p:extLst>
  </p:cSld>
  <p:clrMapOvr>
    <a:masterClrMapping/>
  </p:clrMapOvr>
  <p:extLst>
    <p:ext uri="{DCECCB84-F9BA-43D5-87BE-67443E8EF086}">
      <p15:sldGuideLst xmlns:p15="http://schemas.microsoft.com/office/powerpoint/2012/main">
        <p15:guide id="1" orient="horz" pos="2448">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our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8"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6"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1409701"/>
            <a:ext cx="2459736" cy="4457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318213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B52EB66-0BC5-4D65-9873-7791F0C2A2E0}"/>
              </a:ext>
            </a:extLst>
          </p:cNvPr>
          <p:cNvCxnSpPr/>
          <p:nvPr userDrawn="1"/>
        </p:nvCxnSpPr>
        <p:spPr>
          <a:xfrm>
            <a:off x="6096075"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3A66CFF-0E1D-4769-AC5A-FFCF982704C6}"/>
              </a:ext>
            </a:extLst>
          </p:cNvPr>
          <p:cNvCxnSpPr/>
          <p:nvPr userDrawn="1"/>
        </p:nvCxnSpPr>
        <p:spPr>
          <a:xfrm>
            <a:off x="9010013"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7889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our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7"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4"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3657600"/>
            <a:ext cx="2459736" cy="2209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5632F1BF-A417-46F5-A2B0-EE338C9464D9}"/>
              </a:ext>
            </a:extLst>
          </p:cNvPr>
          <p:cNvSpPr>
            <a:spLocks noGrp="1"/>
          </p:cNvSpPr>
          <p:nvPr>
            <p:ph type="pic" sz="quarter" idx="16"/>
          </p:nvPr>
        </p:nvSpPr>
        <p:spPr>
          <a:xfrm>
            <a:off x="495300" y="1409700"/>
            <a:ext cx="2459038" cy="2019300"/>
          </a:xfrm>
          <a:pattFill prst="wdUpDiag">
            <a:fgClr>
              <a:schemeClr val="bg2"/>
            </a:fgClr>
            <a:bgClr>
              <a:schemeClr val="bg1"/>
            </a:bgClr>
          </a:pattFill>
        </p:spPr>
        <p:txBody>
          <a:bodyPr/>
          <a:lstStyle/>
          <a:p>
            <a:r>
              <a:rPr lang="en-US"/>
              <a:t>Click icon to add picture</a:t>
            </a:r>
          </a:p>
        </p:txBody>
      </p:sp>
      <p:sp>
        <p:nvSpPr>
          <p:cNvPr id="12" name="Picture Placeholder 8">
            <a:extLst>
              <a:ext uri="{FF2B5EF4-FFF2-40B4-BE49-F238E27FC236}">
                <a16:creationId xmlns:a16="http://schemas.microsoft.com/office/drawing/2014/main" id="{B664EC32-C8D7-4696-8955-D27860B11603}"/>
              </a:ext>
            </a:extLst>
          </p:cNvPr>
          <p:cNvSpPr>
            <a:spLocks noGrp="1"/>
          </p:cNvSpPr>
          <p:nvPr>
            <p:ph type="pic" sz="quarter" idx="17"/>
          </p:nvPr>
        </p:nvSpPr>
        <p:spPr>
          <a:xfrm>
            <a:off x="3409935" y="1409700"/>
            <a:ext cx="2459038" cy="2019300"/>
          </a:xfrm>
          <a:pattFill prst="wdUpDiag">
            <a:fgClr>
              <a:schemeClr val="bg2"/>
            </a:fgClr>
            <a:bgClr>
              <a:schemeClr val="bg1"/>
            </a:bgClr>
          </a:pattFill>
        </p:spPr>
        <p:txBody>
          <a:bodyPr/>
          <a:lstStyle/>
          <a:p>
            <a:r>
              <a:rPr lang="en-US"/>
              <a:t>Click icon to add picture</a:t>
            </a:r>
          </a:p>
        </p:txBody>
      </p:sp>
      <p:sp>
        <p:nvSpPr>
          <p:cNvPr id="14" name="Picture Placeholder 8">
            <a:extLst>
              <a:ext uri="{FF2B5EF4-FFF2-40B4-BE49-F238E27FC236}">
                <a16:creationId xmlns:a16="http://schemas.microsoft.com/office/drawing/2014/main" id="{7BC96BB2-8963-4074-99F2-2BEB65D70F68}"/>
              </a:ext>
            </a:extLst>
          </p:cNvPr>
          <p:cNvSpPr>
            <a:spLocks noGrp="1"/>
          </p:cNvSpPr>
          <p:nvPr>
            <p:ph type="pic" sz="quarter" idx="18"/>
          </p:nvPr>
        </p:nvSpPr>
        <p:spPr>
          <a:xfrm>
            <a:off x="6323872" y="1409700"/>
            <a:ext cx="2459038" cy="2019300"/>
          </a:xfrm>
          <a:pattFill prst="wdUpDiag">
            <a:fgClr>
              <a:schemeClr val="bg2"/>
            </a:fgClr>
            <a:bgClr>
              <a:schemeClr val="bg1"/>
            </a:bgClr>
          </a:pattFill>
        </p:spPr>
        <p:txBody>
          <a:bodyPr/>
          <a:lstStyle/>
          <a:p>
            <a:r>
              <a:rPr lang="en-US"/>
              <a:t>Click icon to add picture</a:t>
            </a:r>
          </a:p>
        </p:txBody>
      </p:sp>
      <p:sp>
        <p:nvSpPr>
          <p:cNvPr id="15" name="Picture Placeholder 8">
            <a:extLst>
              <a:ext uri="{FF2B5EF4-FFF2-40B4-BE49-F238E27FC236}">
                <a16:creationId xmlns:a16="http://schemas.microsoft.com/office/drawing/2014/main" id="{3FAAAD28-DA69-4AAE-9FAD-9F27417572FF}"/>
              </a:ext>
            </a:extLst>
          </p:cNvPr>
          <p:cNvSpPr>
            <a:spLocks noGrp="1"/>
          </p:cNvSpPr>
          <p:nvPr>
            <p:ph type="pic" sz="quarter" idx="19"/>
          </p:nvPr>
        </p:nvSpPr>
        <p:spPr>
          <a:xfrm>
            <a:off x="9237112" y="1409700"/>
            <a:ext cx="2459038" cy="20193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3104716135"/>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Content 2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11006"/>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11006"/>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44171"/>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4600" y="3844171"/>
            <a:ext cx="5372100" cy="20208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9321044"/>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xteen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hasCustomPrompt="1"/>
          </p:nvPr>
        </p:nvSpPr>
        <p:spPr>
          <a:xfrm>
            <a:off x="4953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IT HUE </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hasCustomPrompt="1"/>
          </p:nvPr>
        </p:nvSpPr>
        <p:spPr>
          <a:xfrm>
            <a:off x="63246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hasCustomPrompt="1"/>
          </p:nvPr>
        </p:nvSpPr>
        <p:spPr>
          <a:xfrm>
            <a:off x="495300"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hasCustomPrompt="1"/>
          </p:nvPr>
        </p:nvSpPr>
        <p:spPr>
          <a:xfrm>
            <a:off x="6322327"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3" name="Content Placeholder 2">
            <a:extLst>
              <a:ext uri="{FF2B5EF4-FFF2-40B4-BE49-F238E27FC236}">
                <a16:creationId xmlns:a16="http://schemas.microsoft.com/office/drawing/2014/main" id="{F3266E99-6D42-417C-A216-84A2B3B715ED}"/>
              </a:ext>
            </a:extLst>
          </p:cNvPr>
          <p:cNvSpPr>
            <a:spLocks noGrp="1"/>
          </p:cNvSpPr>
          <p:nvPr>
            <p:ph idx="17" hasCustomPrompt="1"/>
          </p:nvPr>
        </p:nvSpPr>
        <p:spPr>
          <a:xfrm>
            <a:off x="34076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4" name="Content Placeholder 2">
            <a:extLst>
              <a:ext uri="{FF2B5EF4-FFF2-40B4-BE49-F238E27FC236}">
                <a16:creationId xmlns:a16="http://schemas.microsoft.com/office/drawing/2014/main" id="{054589B4-7F05-4C7A-A2EE-48FB0A13E0D5}"/>
              </a:ext>
            </a:extLst>
          </p:cNvPr>
          <p:cNvSpPr>
            <a:spLocks noGrp="1"/>
          </p:cNvSpPr>
          <p:nvPr>
            <p:ph idx="18" hasCustomPrompt="1"/>
          </p:nvPr>
        </p:nvSpPr>
        <p:spPr>
          <a:xfrm>
            <a:off x="92369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5" name="Content Placeholder 2">
            <a:extLst>
              <a:ext uri="{FF2B5EF4-FFF2-40B4-BE49-F238E27FC236}">
                <a16:creationId xmlns:a16="http://schemas.microsoft.com/office/drawing/2014/main" id="{F2E9B699-079A-4F7A-A636-380F36093446}"/>
              </a:ext>
            </a:extLst>
          </p:cNvPr>
          <p:cNvSpPr>
            <a:spLocks noGrp="1"/>
          </p:cNvSpPr>
          <p:nvPr>
            <p:ph idx="19" hasCustomPrompt="1"/>
          </p:nvPr>
        </p:nvSpPr>
        <p:spPr>
          <a:xfrm>
            <a:off x="34076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6" name="Content Placeholder 2">
            <a:extLst>
              <a:ext uri="{FF2B5EF4-FFF2-40B4-BE49-F238E27FC236}">
                <a16:creationId xmlns:a16="http://schemas.microsoft.com/office/drawing/2014/main" id="{7401885D-5D62-448F-BC24-63F385C48568}"/>
              </a:ext>
            </a:extLst>
          </p:cNvPr>
          <p:cNvSpPr>
            <a:spLocks noGrp="1"/>
          </p:cNvSpPr>
          <p:nvPr>
            <p:ph idx="20" hasCustomPrompt="1"/>
          </p:nvPr>
        </p:nvSpPr>
        <p:spPr>
          <a:xfrm>
            <a:off x="92369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7" name="Chart Placeholder 6">
            <a:extLst>
              <a:ext uri="{FF2B5EF4-FFF2-40B4-BE49-F238E27FC236}">
                <a16:creationId xmlns:a16="http://schemas.microsoft.com/office/drawing/2014/main" id="{7257D68F-E97D-4F92-A3D3-D1503CB5DE64}"/>
              </a:ext>
            </a:extLst>
          </p:cNvPr>
          <p:cNvSpPr>
            <a:spLocks noGrp="1"/>
          </p:cNvSpPr>
          <p:nvPr>
            <p:ph type="chart" sz="quarter" idx="21"/>
          </p:nvPr>
        </p:nvSpPr>
        <p:spPr>
          <a:xfrm>
            <a:off x="495299" y="2634810"/>
            <a:ext cx="2459038" cy="786384"/>
          </a:xfrm>
        </p:spPr>
        <p:txBody>
          <a:bodyPr/>
          <a:lstStyle>
            <a:lvl1pPr>
              <a:defRPr sz="1600"/>
            </a:lvl1pPr>
          </a:lstStyle>
          <a:p>
            <a:r>
              <a:rPr lang="en-US"/>
              <a:t>Click icon to add chart</a:t>
            </a:r>
          </a:p>
        </p:txBody>
      </p:sp>
      <p:sp>
        <p:nvSpPr>
          <p:cNvPr id="17" name="Chart Placeholder 6">
            <a:extLst>
              <a:ext uri="{FF2B5EF4-FFF2-40B4-BE49-F238E27FC236}">
                <a16:creationId xmlns:a16="http://schemas.microsoft.com/office/drawing/2014/main" id="{3B3B5C6B-85C1-4026-8D2C-B5C2CE44A5D5}"/>
              </a:ext>
            </a:extLst>
          </p:cNvPr>
          <p:cNvSpPr>
            <a:spLocks noGrp="1"/>
          </p:cNvSpPr>
          <p:nvPr>
            <p:ph type="chart" sz="quarter" idx="22"/>
          </p:nvPr>
        </p:nvSpPr>
        <p:spPr>
          <a:xfrm>
            <a:off x="3409341" y="2634810"/>
            <a:ext cx="2459038" cy="786384"/>
          </a:xfrm>
        </p:spPr>
        <p:txBody>
          <a:bodyPr/>
          <a:lstStyle>
            <a:lvl1pPr>
              <a:defRPr sz="1600"/>
            </a:lvl1pPr>
          </a:lstStyle>
          <a:p>
            <a:r>
              <a:rPr lang="en-US"/>
              <a:t>Click icon to add chart</a:t>
            </a:r>
          </a:p>
        </p:txBody>
      </p:sp>
      <p:sp>
        <p:nvSpPr>
          <p:cNvPr id="18" name="Chart Placeholder 6">
            <a:extLst>
              <a:ext uri="{FF2B5EF4-FFF2-40B4-BE49-F238E27FC236}">
                <a16:creationId xmlns:a16="http://schemas.microsoft.com/office/drawing/2014/main" id="{9950548D-185E-4E8F-ACC1-7147F8753B87}"/>
              </a:ext>
            </a:extLst>
          </p:cNvPr>
          <p:cNvSpPr>
            <a:spLocks noGrp="1"/>
          </p:cNvSpPr>
          <p:nvPr>
            <p:ph type="chart" sz="quarter" idx="23"/>
          </p:nvPr>
        </p:nvSpPr>
        <p:spPr>
          <a:xfrm>
            <a:off x="6323383" y="2634810"/>
            <a:ext cx="2459038" cy="786384"/>
          </a:xfrm>
        </p:spPr>
        <p:txBody>
          <a:bodyPr/>
          <a:lstStyle>
            <a:lvl1pPr>
              <a:defRPr sz="1600"/>
            </a:lvl1pPr>
          </a:lstStyle>
          <a:p>
            <a:r>
              <a:rPr lang="en-US"/>
              <a:t>Click icon to add chart</a:t>
            </a:r>
          </a:p>
        </p:txBody>
      </p:sp>
      <p:sp>
        <p:nvSpPr>
          <p:cNvPr id="19" name="Chart Placeholder 6">
            <a:extLst>
              <a:ext uri="{FF2B5EF4-FFF2-40B4-BE49-F238E27FC236}">
                <a16:creationId xmlns:a16="http://schemas.microsoft.com/office/drawing/2014/main" id="{E621986D-B207-419E-8DB3-B0A4BB23DA35}"/>
              </a:ext>
            </a:extLst>
          </p:cNvPr>
          <p:cNvSpPr>
            <a:spLocks noGrp="1"/>
          </p:cNvSpPr>
          <p:nvPr>
            <p:ph type="chart" sz="quarter" idx="24"/>
          </p:nvPr>
        </p:nvSpPr>
        <p:spPr>
          <a:xfrm>
            <a:off x="9237662" y="2634810"/>
            <a:ext cx="2459038" cy="786384"/>
          </a:xfrm>
        </p:spPr>
        <p:txBody>
          <a:bodyPr/>
          <a:lstStyle>
            <a:lvl1pPr>
              <a:defRPr sz="1600"/>
            </a:lvl1pPr>
          </a:lstStyle>
          <a:p>
            <a:r>
              <a:rPr lang="en-US"/>
              <a:t>Click icon to add chart</a:t>
            </a:r>
          </a:p>
        </p:txBody>
      </p:sp>
      <p:sp>
        <p:nvSpPr>
          <p:cNvPr id="20" name="Chart Placeholder 6">
            <a:extLst>
              <a:ext uri="{FF2B5EF4-FFF2-40B4-BE49-F238E27FC236}">
                <a16:creationId xmlns:a16="http://schemas.microsoft.com/office/drawing/2014/main" id="{4F23C499-BF0D-4A23-948D-7CF2255178FF}"/>
              </a:ext>
            </a:extLst>
          </p:cNvPr>
          <p:cNvSpPr>
            <a:spLocks noGrp="1"/>
          </p:cNvSpPr>
          <p:nvPr>
            <p:ph type="chart" sz="quarter" idx="25"/>
          </p:nvPr>
        </p:nvSpPr>
        <p:spPr>
          <a:xfrm>
            <a:off x="495299" y="3857516"/>
            <a:ext cx="2459038" cy="786384"/>
          </a:xfrm>
        </p:spPr>
        <p:txBody>
          <a:bodyPr/>
          <a:lstStyle>
            <a:lvl1pPr>
              <a:defRPr sz="1600"/>
            </a:lvl1pPr>
          </a:lstStyle>
          <a:p>
            <a:r>
              <a:rPr lang="en-US"/>
              <a:t>Click icon to add chart</a:t>
            </a:r>
          </a:p>
        </p:txBody>
      </p:sp>
      <p:sp>
        <p:nvSpPr>
          <p:cNvPr id="21" name="Chart Placeholder 6">
            <a:extLst>
              <a:ext uri="{FF2B5EF4-FFF2-40B4-BE49-F238E27FC236}">
                <a16:creationId xmlns:a16="http://schemas.microsoft.com/office/drawing/2014/main" id="{86A17512-7EDD-4F1A-A28C-60AEB3A2B060}"/>
              </a:ext>
            </a:extLst>
          </p:cNvPr>
          <p:cNvSpPr>
            <a:spLocks noGrp="1"/>
          </p:cNvSpPr>
          <p:nvPr>
            <p:ph type="chart" sz="quarter" idx="26"/>
          </p:nvPr>
        </p:nvSpPr>
        <p:spPr>
          <a:xfrm>
            <a:off x="3409341" y="3857516"/>
            <a:ext cx="2459038" cy="786384"/>
          </a:xfrm>
        </p:spPr>
        <p:txBody>
          <a:bodyPr/>
          <a:lstStyle>
            <a:lvl1pPr>
              <a:defRPr sz="1600"/>
            </a:lvl1pPr>
          </a:lstStyle>
          <a:p>
            <a:r>
              <a:rPr lang="en-US"/>
              <a:t>Click icon to add chart</a:t>
            </a:r>
          </a:p>
        </p:txBody>
      </p:sp>
      <p:sp>
        <p:nvSpPr>
          <p:cNvPr id="22" name="Chart Placeholder 6">
            <a:extLst>
              <a:ext uri="{FF2B5EF4-FFF2-40B4-BE49-F238E27FC236}">
                <a16:creationId xmlns:a16="http://schemas.microsoft.com/office/drawing/2014/main" id="{565C587C-501C-4648-B14F-7472AC051890}"/>
              </a:ext>
            </a:extLst>
          </p:cNvPr>
          <p:cNvSpPr>
            <a:spLocks noGrp="1"/>
          </p:cNvSpPr>
          <p:nvPr>
            <p:ph type="chart" sz="quarter" idx="27"/>
          </p:nvPr>
        </p:nvSpPr>
        <p:spPr>
          <a:xfrm>
            <a:off x="6323383" y="3857516"/>
            <a:ext cx="2459038" cy="786384"/>
          </a:xfrm>
        </p:spPr>
        <p:txBody>
          <a:bodyPr/>
          <a:lstStyle>
            <a:lvl1pPr>
              <a:defRPr sz="1600"/>
            </a:lvl1pPr>
          </a:lstStyle>
          <a:p>
            <a:r>
              <a:rPr lang="en-US"/>
              <a:t>Click icon to add chart</a:t>
            </a:r>
          </a:p>
        </p:txBody>
      </p:sp>
      <p:sp>
        <p:nvSpPr>
          <p:cNvPr id="23" name="Chart Placeholder 6">
            <a:extLst>
              <a:ext uri="{FF2B5EF4-FFF2-40B4-BE49-F238E27FC236}">
                <a16:creationId xmlns:a16="http://schemas.microsoft.com/office/drawing/2014/main" id="{1EA84FC4-84EB-4A41-846C-1EEBF8A54C82}"/>
              </a:ext>
            </a:extLst>
          </p:cNvPr>
          <p:cNvSpPr>
            <a:spLocks noGrp="1"/>
          </p:cNvSpPr>
          <p:nvPr>
            <p:ph type="chart" sz="quarter" idx="28"/>
          </p:nvPr>
        </p:nvSpPr>
        <p:spPr>
          <a:xfrm>
            <a:off x="9237662" y="3857516"/>
            <a:ext cx="2459038" cy="786384"/>
          </a:xfrm>
        </p:spPr>
        <p:txBody>
          <a:bodyPr/>
          <a:lstStyle>
            <a:lvl1pPr>
              <a:defRPr sz="1600"/>
            </a:lvl1pPr>
          </a:lstStyle>
          <a:p>
            <a:r>
              <a:rPr lang="en-US"/>
              <a:t>Click icon to add chart</a:t>
            </a:r>
          </a:p>
        </p:txBody>
      </p:sp>
    </p:spTree>
    <p:extLst>
      <p:ext uri="{BB962C8B-B14F-4D97-AF65-F5344CB8AC3E}">
        <p14:creationId xmlns:p14="http://schemas.microsoft.com/office/powerpoint/2010/main" val="232530322"/>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538A-4A54-4A25-9BD2-E79855D6A549}"/>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5827C14D-9EED-4F3B-9141-0F2882919726}"/>
              </a:ext>
            </a:extLst>
          </p:cNvPr>
          <p:cNvSpPr>
            <a:spLocks noGrp="1"/>
          </p:cNvSpPr>
          <p:nvPr>
            <p:ph type="ftr" sz="quarter" idx="11"/>
          </p:nvPr>
        </p:nvSpPr>
        <p:spPr/>
        <p:txBody>
          <a:bodyPr/>
          <a:lstStyle/>
          <a:p>
            <a:r>
              <a:rPr lang="en-US"/>
              <a:t>IT HUE </a:t>
            </a:r>
          </a:p>
        </p:txBody>
      </p:sp>
      <p:sp>
        <p:nvSpPr>
          <p:cNvPr id="5" name="Slide Number Placeholder 4">
            <a:extLst>
              <a:ext uri="{FF2B5EF4-FFF2-40B4-BE49-F238E27FC236}">
                <a16:creationId xmlns:a16="http://schemas.microsoft.com/office/drawing/2014/main" id="{D0D08997-B423-407B-B60D-8D5DFC3705FE}"/>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28982982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ank w/o Takeawa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59AAC5D-D7D8-42DB-BA4B-6CDFC5FAF0A6}"/>
              </a:ext>
            </a:extLst>
          </p:cNvPr>
          <p:cNvSpPr>
            <a:spLocks noGrp="1"/>
          </p:cNvSpPr>
          <p:nvPr>
            <p:ph type="ftr" sz="quarter" idx="11"/>
          </p:nvPr>
        </p:nvSpPr>
        <p:spPr/>
        <p:txBody>
          <a:bodyPr/>
          <a:lstStyle/>
          <a:p>
            <a:r>
              <a:rPr lang="en-US"/>
              <a:t>IT HUE </a:t>
            </a:r>
          </a:p>
        </p:txBody>
      </p:sp>
      <p:sp>
        <p:nvSpPr>
          <p:cNvPr id="4" name="Slide Number Placeholder 3">
            <a:extLst>
              <a:ext uri="{FF2B5EF4-FFF2-40B4-BE49-F238E27FC236}">
                <a16:creationId xmlns:a16="http://schemas.microsoft.com/office/drawing/2014/main" id="{C0C549D9-CB0B-4053-B4B8-18A9A6E347D0}"/>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34424072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END OF THE TEMPLATE">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703B52-DBF5-48FD-AB36-B36970177F1B}"/>
              </a:ext>
            </a:extLst>
          </p:cNvPr>
          <p:cNvSpPr txBox="1"/>
          <p:nvPr userDrawn="1"/>
        </p:nvSpPr>
        <p:spPr>
          <a:xfrm>
            <a:off x="4516170" y="2978965"/>
            <a:ext cx="3159659" cy="914400"/>
          </a:xfrm>
          <a:prstGeom prst="rect">
            <a:avLst/>
          </a:prstGeom>
          <a:noFill/>
        </p:spPr>
        <p:txBody>
          <a:bodyPr wrap="none" lIns="0" tIns="0" rIns="0" bIns="0" rtlCol="0" anchor="ctr">
            <a:noAutofit/>
          </a:bodyPr>
          <a:lstStyle/>
          <a:p>
            <a:pPr algn="ctr"/>
            <a:r>
              <a:rPr lang="en-US" sz="6600" b="1">
                <a:solidFill>
                  <a:schemeClr val="bg1"/>
                </a:solidFill>
                <a:latin typeface="+mj-lt"/>
              </a:rPr>
              <a:t>Thank you</a:t>
            </a:r>
          </a:p>
        </p:txBody>
      </p:sp>
    </p:spTree>
    <p:extLst>
      <p:ext uri="{BB962C8B-B14F-4D97-AF65-F5344CB8AC3E}">
        <p14:creationId xmlns:p14="http://schemas.microsoft.com/office/powerpoint/2010/main" val="204937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5 Pics">
    <p:spTree>
      <p:nvGrpSpPr>
        <p:cNvPr id="1" name=""/>
        <p:cNvGrpSpPr/>
        <p:nvPr/>
      </p:nvGrpSpPr>
      <p:grpSpPr>
        <a:xfrm>
          <a:off x="0" y="0"/>
          <a:ext cx="0" cy="0"/>
          <a:chOff x="0" y="0"/>
          <a:chExt cx="0" cy="0"/>
        </a:xfrm>
      </p:grpSpPr>
      <p:sp>
        <p:nvSpPr>
          <p:cNvPr id="7" name="Picture Placeholder 10">
            <a:extLst>
              <a:ext uri="{FF2B5EF4-FFF2-40B4-BE49-F238E27FC236}">
                <a16:creationId xmlns:a16="http://schemas.microsoft.com/office/drawing/2014/main" id="{7FEED254-594A-4DEF-B14F-BB320B35EAD8}"/>
              </a:ext>
            </a:extLst>
          </p:cNvPr>
          <p:cNvSpPr>
            <a:spLocks noGrp="1"/>
          </p:cNvSpPr>
          <p:nvPr>
            <p:ph type="pic" sz="quarter" idx="13"/>
          </p:nvPr>
        </p:nvSpPr>
        <p:spPr>
          <a:xfrm>
            <a:off x="0" y="-2"/>
            <a:ext cx="2395728" cy="3009902"/>
          </a:xfrm>
          <a:pattFill prst="wdUpDiag">
            <a:fgClr>
              <a:schemeClr val="bg2"/>
            </a:fgClr>
            <a:bgClr>
              <a:schemeClr val="bg1"/>
            </a:bgClr>
          </a:pattFill>
        </p:spPr>
        <p:txBody>
          <a:bodyPr/>
          <a:lstStyle/>
          <a:p>
            <a:r>
              <a:rPr lang="en-US"/>
              <a:t>Click icon to add picture</a:t>
            </a:r>
          </a:p>
        </p:txBody>
      </p:sp>
      <p:sp>
        <p:nvSpPr>
          <p:cNvPr id="9" name="Picture Placeholder 10">
            <a:extLst>
              <a:ext uri="{FF2B5EF4-FFF2-40B4-BE49-F238E27FC236}">
                <a16:creationId xmlns:a16="http://schemas.microsoft.com/office/drawing/2014/main" id="{D14B37AE-D376-4803-909C-43B768E77C4C}"/>
              </a:ext>
            </a:extLst>
          </p:cNvPr>
          <p:cNvSpPr>
            <a:spLocks noGrp="1"/>
          </p:cNvSpPr>
          <p:nvPr>
            <p:ph type="pic" sz="quarter" idx="14"/>
          </p:nvPr>
        </p:nvSpPr>
        <p:spPr>
          <a:xfrm>
            <a:off x="2450164" y="-2"/>
            <a:ext cx="2395728" cy="3009902"/>
          </a:xfrm>
          <a:pattFill prst="wdUpDiag">
            <a:fgClr>
              <a:schemeClr val="bg2"/>
            </a:fgClr>
            <a:bgClr>
              <a:schemeClr val="bg1"/>
            </a:bgClr>
          </a:pattFill>
        </p:spPr>
        <p:txBody>
          <a:bodyPr/>
          <a:lstStyle/>
          <a:p>
            <a:r>
              <a:rPr lang="en-US"/>
              <a:t>Click icon to add picture</a:t>
            </a:r>
          </a:p>
        </p:txBody>
      </p:sp>
      <p:sp>
        <p:nvSpPr>
          <p:cNvPr id="10" name="Picture Placeholder 10">
            <a:extLst>
              <a:ext uri="{FF2B5EF4-FFF2-40B4-BE49-F238E27FC236}">
                <a16:creationId xmlns:a16="http://schemas.microsoft.com/office/drawing/2014/main" id="{CC3E13D1-E94F-4B4D-83D6-B5F06339C4E8}"/>
              </a:ext>
            </a:extLst>
          </p:cNvPr>
          <p:cNvSpPr>
            <a:spLocks noGrp="1"/>
          </p:cNvSpPr>
          <p:nvPr>
            <p:ph type="pic" sz="quarter" idx="15"/>
          </p:nvPr>
        </p:nvSpPr>
        <p:spPr>
          <a:xfrm>
            <a:off x="4900328" y="-2"/>
            <a:ext cx="2395728" cy="3009902"/>
          </a:xfrm>
          <a:pattFill prst="wdUpDiag">
            <a:fgClr>
              <a:schemeClr val="bg2"/>
            </a:fgClr>
            <a:bgClr>
              <a:schemeClr val="bg1"/>
            </a:bgClr>
          </a:pattFill>
        </p:spPr>
        <p:txBody>
          <a:bodyPr/>
          <a:lstStyle/>
          <a:p>
            <a:r>
              <a:rPr lang="en-US"/>
              <a:t>Click icon to add picture</a:t>
            </a:r>
          </a:p>
        </p:txBody>
      </p:sp>
      <p:sp>
        <p:nvSpPr>
          <p:cNvPr id="11" name="Picture Placeholder 10">
            <a:extLst>
              <a:ext uri="{FF2B5EF4-FFF2-40B4-BE49-F238E27FC236}">
                <a16:creationId xmlns:a16="http://schemas.microsoft.com/office/drawing/2014/main" id="{80A7BAA9-D280-435E-831E-F80E2AAA1076}"/>
              </a:ext>
            </a:extLst>
          </p:cNvPr>
          <p:cNvSpPr>
            <a:spLocks noGrp="1"/>
          </p:cNvSpPr>
          <p:nvPr>
            <p:ph type="pic" sz="quarter" idx="16"/>
          </p:nvPr>
        </p:nvSpPr>
        <p:spPr>
          <a:xfrm>
            <a:off x="9800656" y="-2"/>
            <a:ext cx="2395728" cy="3009902"/>
          </a:xfrm>
          <a:pattFill prst="wdUpDiag">
            <a:fgClr>
              <a:schemeClr val="bg2"/>
            </a:fgClr>
            <a:bgClr>
              <a:schemeClr val="bg1"/>
            </a:bgClr>
          </a:pattFill>
        </p:spPr>
        <p:txBody>
          <a:bodyPr/>
          <a:lstStyle/>
          <a:p>
            <a:r>
              <a:rPr lang="en-US"/>
              <a:t>Click icon to add picture</a:t>
            </a:r>
          </a:p>
        </p:txBody>
      </p:sp>
      <p:sp>
        <p:nvSpPr>
          <p:cNvPr id="12" name="Picture Placeholder 10">
            <a:extLst>
              <a:ext uri="{FF2B5EF4-FFF2-40B4-BE49-F238E27FC236}">
                <a16:creationId xmlns:a16="http://schemas.microsoft.com/office/drawing/2014/main" id="{F8319823-0FB9-4E89-AEE4-CE31D964944D}"/>
              </a:ext>
            </a:extLst>
          </p:cNvPr>
          <p:cNvSpPr>
            <a:spLocks noGrp="1"/>
          </p:cNvSpPr>
          <p:nvPr>
            <p:ph type="pic" sz="quarter" idx="17"/>
          </p:nvPr>
        </p:nvSpPr>
        <p:spPr>
          <a:xfrm>
            <a:off x="7350492" y="-2"/>
            <a:ext cx="2395728" cy="3009902"/>
          </a:xfrm>
          <a:pattFill prst="wdUpDiag">
            <a:fgClr>
              <a:schemeClr val="bg2"/>
            </a:fgClr>
            <a:bgClr>
              <a:schemeClr val="bg1"/>
            </a:bgClr>
          </a:pattFill>
        </p:spPr>
        <p:txBody>
          <a:bodyPr/>
          <a:lstStyle/>
          <a:p>
            <a:r>
              <a:rPr lang="en-US"/>
              <a:t>Click icon to add picture</a:t>
            </a:r>
          </a:p>
        </p:txBody>
      </p:sp>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3429001"/>
            <a:ext cx="11201400" cy="952500"/>
          </a:xfrm>
        </p:spPr>
        <p:txBody>
          <a:bodyPr tIns="0" anchor="t"/>
          <a:lstStyle>
            <a:lvl1pPr algn="l">
              <a:lnSpc>
                <a:spcPct val="80000"/>
              </a:lnSpc>
              <a:defRPr sz="4400" b="0">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4800600"/>
            <a:ext cx="2819400" cy="1066801"/>
          </a:xfrm>
        </p:spPr>
        <p:txBody>
          <a:bodyPr tIns="0" bIns="182880" anchor="t" anchorCtr="0"/>
          <a:lstStyle>
            <a:lvl1pPr marL="0" indent="0" algn="l">
              <a:spcAft>
                <a:spcPts val="0"/>
              </a:spcAft>
              <a:buNone/>
              <a:defRPr sz="1600" b="0" cap="all" baseline="0">
                <a:solidFill>
                  <a:schemeClr val="tx1"/>
                </a:solidFill>
                <a:latin typeface="+mj-lt"/>
              </a:defRPr>
            </a:lvl1pPr>
            <a:lvl2pPr marL="0" indent="0" algn="l">
              <a:spcAft>
                <a:spcPts val="1200"/>
              </a:spcAft>
              <a:buNone/>
              <a:defRPr sz="1600" b="1" cap="all" baseline="0">
                <a:solidFill>
                  <a:schemeClr val="tx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8877300" y="4800601"/>
            <a:ext cx="2819400" cy="673625"/>
          </a:xfrm>
          <a:prstGeom prst="rect">
            <a:avLst/>
          </a:prstGeom>
        </p:spPr>
        <p:txBody>
          <a:bodyPr lIns="0" tIns="0" rIns="0" bIns="0" anchor="t"/>
          <a:lstStyle>
            <a:lvl1pPr algn="r">
              <a:defRPr sz="1600" b="1">
                <a:solidFill>
                  <a:schemeClr val="tx1"/>
                </a:solidFill>
                <a:latin typeface="+mn-lt"/>
              </a:defRPr>
            </a:lvl1pPr>
          </a:lstStyle>
          <a:p>
            <a:endParaRPr lang="en-US"/>
          </a:p>
        </p:txBody>
      </p:sp>
      <p:pic>
        <p:nvPicPr>
          <p:cNvPr id="6" name="Graphic 5">
            <a:extLst>
              <a:ext uri="{FF2B5EF4-FFF2-40B4-BE49-F238E27FC236}">
                <a16:creationId xmlns:a16="http://schemas.microsoft.com/office/drawing/2014/main" id="{0A43BEBD-56B2-42F2-A52E-ADB299D805A6}"/>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720914300"/>
      </p:ext>
    </p:extLst>
  </p:cSld>
  <p:clrMapOvr>
    <a:masterClrMapping/>
  </p:clrMapOvr>
  <p:extLst>
    <p:ext uri="{DCECCB84-F9BA-43D5-87BE-67443E8EF086}">
      <p15:sldGuideLst xmlns:p15="http://schemas.microsoft.com/office/powerpoint/2012/main">
        <p15:guide id="1" pos="5592">
          <p15:clr>
            <a:srgbClr val="FBAE40"/>
          </p15:clr>
        </p15:guide>
        <p15:guide id="2" orient="horz" pos="3024" userDrawn="1">
          <p15:clr>
            <a:srgbClr val="FBAE40"/>
          </p15:clr>
        </p15:guide>
        <p15:guide id="3" orient="horz" pos="1896" userDrawn="1">
          <p15:clr>
            <a:srgbClr val="FBAE40"/>
          </p15:clr>
        </p15:guide>
        <p15:guide id="4" orient="horz" pos="27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Gray">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1409700"/>
            <a:ext cx="8382000" cy="2438401"/>
          </a:xfrm>
        </p:spPr>
        <p:txBody>
          <a:bodyPr tIns="0" anchor="t"/>
          <a:lstStyle>
            <a:lvl1pPr>
              <a:lnSpc>
                <a:spcPct val="80000"/>
              </a:lnSpc>
              <a:defRPr lang="en-US" sz="4400" b="0" kern="1200" cap="all" baseline="0" dirty="0">
                <a:solidFill>
                  <a:schemeClr val="bg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3848101"/>
            <a:ext cx="5600700" cy="2019300"/>
          </a:xfrm>
        </p:spPr>
        <p:txBody>
          <a:bodyPr/>
          <a:lstStyle>
            <a:lvl1pPr marL="0" indent="0">
              <a:buNone/>
              <a:defRPr lang="en-US" sz="20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554CFFDD-05DC-402C-8089-120C9C2FE862}"/>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70949447"/>
      </p:ext>
    </p:extLst>
  </p:cSld>
  <p:clrMapOvr>
    <a:masterClrMapping/>
  </p:clrMapOvr>
  <p:extLst>
    <p:ext uri="{DCECCB84-F9BA-43D5-87BE-67443E8EF086}">
      <p15:sldGuideLst xmlns:p15="http://schemas.microsoft.com/office/powerpoint/2012/main">
        <p15:guide id="1" pos="559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848099"/>
            <a:ext cx="8382000" cy="1257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5105400"/>
            <a:ext cx="8382000" cy="1257301"/>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accent3"/>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
        <p:nvSpPr>
          <p:cNvPr id="11" name="Picture Placeholder 10">
            <a:extLst>
              <a:ext uri="{FF2B5EF4-FFF2-40B4-BE49-F238E27FC236}">
                <a16:creationId xmlns:a16="http://schemas.microsoft.com/office/drawing/2014/main" id="{9AAC5B92-BD5C-40B8-8837-AA1A4971E6F0}"/>
              </a:ext>
            </a:extLst>
          </p:cNvPr>
          <p:cNvSpPr>
            <a:spLocks noGrp="1"/>
          </p:cNvSpPr>
          <p:nvPr>
            <p:ph type="pic" sz="quarter" idx="13"/>
          </p:nvPr>
        </p:nvSpPr>
        <p:spPr>
          <a:xfrm>
            <a:off x="0" y="0"/>
            <a:ext cx="12192000" cy="34290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4242716659"/>
      </p:ext>
    </p:extLst>
  </p:cSld>
  <p:clrMapOvr>
    <a:masterClrMapping/>
  </p:clrMapOvr>
  <p:extLst>
    <p:ext uri="{DCECCB84-F9BA-43D5-87BE-67443E8EF086}">
      <p15:sldGuideLst xmlns:p15="http://schemas.microsoft.com/office/powerpoint/2012/main">
        <p15:guide id="1" orient="horz" pos="3216" userDrawn="1">
          <p15:clr>
            <a:srgbClr val="FBAE40"/>
          </p15:clr>
        </p15:guide>
        <p15:guide id="2" pos="559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 5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848099"/>
            <a:ext cx="8382000" cy="1257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299" y="5105400"/>
            <a:ext cx="8381999" cy="1257301"/>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accent3"/>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
        <p:nvSpPr>
          <p:cNvPr id="11" name="Picture Placeholder 10">
            <a:extLst>
              <a:ext uri="{FF2B5EF4-FFF2-40B4-BE49-F238E27FC236}">
                <a16:creationId xmlns:a16="http://schemas.microsoft.com/office/drawing/2014/main" id="{9AAC5B92-BD5C-40B8-8837-AA1A4971E6F0}"/>
              </a:ext>
            </a:extLst>
          </p:cNvPr>
          <p:cNvSpPr>
            <a:spLocks noGrp="1"/>
          </p:cNvSpPr>
          <p:nvPr>
            <p:ph type="pic" sz="quarter" idx="13"/>
          </p:nvPr>
        </p:nvSpPr>
        <p:spPr>
          <a:xfrm>
            <a:off x="0" y="-2"/>
            <a:ext cx="2395728" cy="3429000"/>
          </a:xfrm>
          <a:pattFill prst="wdUpDiag">
            <a:fgClr>
              <a:schemeClr val="bg2"/>
            </a:fgClr>
            <a:bgClr>
              <a:schemeClr val="bg1"/>
            </a:bgClr>
          </a:pattFill>
        </p:spPr>
        <p:txBody>
          <a:bodyPr/>
          <a:lstStyle/>
          <a:p>
            <a:r>
              <a:rPr lang="en-US"/>
              <a:t>Click icon to add picture</a:t>
            </a:r>
          </a:p>
        </p:txBody>
      </p:sp>
      <p:sp>
        <p:nvSpPr>
          <p:cNvPr id="8" name="Picture Placeholder 10">
            <a:extLst>
              <a:ext uri="{FF2B5EF4-FFF2-40B4-BE49-F238E27FC236}">
                <a16:creationId xmlns:a16="http://schemas.microsoft.com/office/drawing/2014/main" id="{80D7819A-630E-44DC-929F-933490774837}"/>
              </a:ext>
            </a:extLst>
          </p:cNvPr>
          <p:cNvSpPr>
            <a:spLocks noGrp="1"/>
          </p:cNvSpPr>
          <p:nvPr>
            <p:ph type="pic" sz="quarter" idx="14"/>
          </p:nvPr>
        </p:nvSpPr>
        <p:spPr>
          <a:xfrm>
            <a:off x="2448189" y="-2"/>
            <a:ext cx="2395728" cy="3429000"/>
          </a:xfrm>
          <a:pattFill prst="wdUpDiag">
            <a:fgClr>
              <a:schemeClr val="bg2"/>
            </a:fgClr>
            <a:bgClr>
              <a:schemeClr val="bg1"/>
            </a:bgClr>
          </a:pattFill>
        </p:spPr>
        <p:txBody>
          <a:bodyPr/>
          <a:lstStyle/>
          <a:p>
            <a:r>
              <a:rPr lang="en-US"/>
              <a:t>Click icon to add picture</a:t>
            </a:r>
          </a:p>
        </p:txBody>
      </p:sp>
      <p:sp>
        <p:nvSpPr>
          <p:cNvPr id="9" name="Picture Placeholder 10">
            <a:extLst>
              <a:ext uri="{FF2B5EF4-FFF2-40B4-BE49-F238E27FC236}">
                <a16:creationId xmlns:a16="http://schemas.microsoft.com/office/drawing/2014/main" id="{86C7584E-D951-44B3-B6A7-50BBD18EEA03}"/>
              </a:ext>
            </a:extLst>
          </p:cNvPr>
          <p:cNvSpPr>
            <a:spLocks noGrp="1"/>
          </p:cNvSpPr>
          <p:nvPr>
            <p:ph type="pic" sz="quarter" idx="15"/>
          </p:nvPr>
        </p:nvSpPr>
        <p:spPr>
          <a:xfrm>
            <a:off x="4896378" y="-2"/>
            <a:ext cx="2395728" cy="3429000"/>
          </a:xfrm>
          <a:pattFill prst="wdUpDiag">
            <a:fgClr>
              <a:schemeClr val="bg2"/>
            </a:fgClr>
            <a:bgClr>
              <a:schemeClr val="bg1"/>
            </a:bgClr>
          </a:pattFill>
        </p:spPr>
        <p:txBody>
          <a:bodyPr/>
          <a:lstStyle/>
          <a:p>
            <a:r>
              <a:rPr lang="en-US"/>
              <a:t>Click icon to add picture</a:t>
            </a:r>
          </a:p>
        </p:txBody>
      </p:sp>
      <p:sp>
        <p:nvSpPr>
          <p:cNvPr id="10" name="Picture Placeholder 10">
            <a:extLst>
              <a:ext uri="{FF2B5EF4-FFF2-40B4-BE49-F238E27FC236}">
                <a16:creationId xmlns:a16="http://schemas.microsoft.com/office/drawing/2014/main" id="{2B80078C-A569-4E2A-801C-5381A518F109}"/>
              </a:ext>
            </a:extLst>
          </p:cNvPr>
          <p:cNvSpPr>
            <a:spLocks noGrp="1"/>
          </p:cNvSpPr>
          <p:nvPr>
            <p:ph type="pic" sz="quarter" idx="16"/>
          </p:nvPr>
        </p:nvSpPr>
        <p:spPr>
          <a:xfrm>
            <a:off x="9792756" y="-2"/>
            <a:ext cx="2395728" cy="3429000"/>
          </a:xfrm>
          <a:pattFill prst="wdUpDiag">
            <a:fgClr>
              <a:schemeClr val="bg2"/>
            </a:fgClr>
            <a:bgClr>
              <a:schemeClr val="bg1"/>
            </a:bgClr>
          </a:pattFill>
        </p:spPr>
        <p:txBody>
          <a:bodyPr/>
          <a:lstStyle/>
          <a:p>
            <a:r>
              <a:rPr lang="en-US"/>
              <a:t>Click icon to add picture</a:t>
            </a:r>
          </a:p>
        </p:txBody>
      </p:sp>
      <p:sp>
        <p:nvSpPr>
          <p:cNvPr id="12" name="Picture Placeholder 10">
            <a:extLst>
              <a:ext uri="{FF2B5EF4-FFF2-40B4-BE49-F238E27FC236}">
                <a16:creationId xmlns:a16="http://schemas.microsoft.com/office/drawing/2014/main" id="{83DF5146-688C-4FB5-8042-A8DDBF6B6224}"/>
              </a:ext>
            </a:extLst>
          </p:cNvPr>
          <p:cNvSpPr>
            <a:spLocks noGrp="1"/>
          </p:cNvSpPr>
          <p:nvPr>
            <p:ph type="pic" sz="quarter" idx="17"/>
          </p:nvPr>
        </p:nvSpPr>
        <p:spPr>
          <a:xfrm>
            <a:off x="7344567" y="-2"/>
            <a:ext cx="2395728" cy="34290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1213024141"/>
      </p:ext>
    </p:extLst>
  </p:cSld>
  <p:clrMapOvr>
    <a:masterClrMapping/>
  </p:clrMapOvr>
  <p:extLst>
    <p:ext uri="{DCECCB84-F9BA-43D5-87BE-67443E8EF086}">
      <p15:sldGuideLst xmlns:p15="http://schemas.microsoft.com/office/powerpoint/2012/main">
        <p15:guide id="1" orient="horz" pos="3216">
          <p15:clr>
            <a:srgbClr val="FBAE40"/>
          </p15:clr>
        </p15:guide>
        <p15:guide id="2" pos="55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 Icons">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429001"/>
            <a:ext cx="8382000" cy="1447799"/>
          </a:xfrm>
        </p:spPr>
        <p:txBody>
          <a:bodyPr tIns="0" anchor="t"/>
          <a:lstStyle>
            <a:lvl1pPr>
              <a:lnSpc>
                <a:spcPct val="80000"/>
              </a:lnSpc>
              <a:defRPr sz="4400" b="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4876800"/>
            <a:ext cx="8382000" cy="1485901"/>
          </a:xfrm>
        </p:spPr>
        <p:txBody>
          <a:bodyPr tIns="182880"/>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pic>
        <p:nvPicPr>
          <p:cNvPr id="8" name="Graphic 7">
            <a:extLst>
              <a:ext uri="{FF2B5EF4-FFF2-40B4-BE49-F238E27FC236}">
                <a16:creationId xmlns:a16="http://schemas.microsoft.com/office/drawing/2014/main" id="{CAB2A323-0749-4F5A-9A71-D373C17ED9CE}"/>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2748077704"/>
      </p:ext>
    </p:extLst>
  </p:cSld>
  <p:clrMapOvr>
    <a:masterClrMapping/>
  </p:clrMapOvr>
  <p:extLst>
    <p:ext uri="{DCECCB84-F9BA-43D5-87BE-67443E8EF086}">
      <p15:sldGuideLst xmlns:p15="http://schemas.microsoft.com/office/powerpoint/2012/main">
        <p15:guide id="1" orient="horz" pos="3072" userDrawn="1">
          <p15:clr>
            <a:srgbClr val="FBAE40"/>
          </p15:clr>
        </p15:guide>
        <p15:guide id="2" pos="55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 large Icon">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1409699"/>
            <a:ext cx="5600700" cy="2019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3848101"/>
            <a:ext cx="5600700" cy="2019300"/>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tx1"/>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33970266"/>
      </p:ext>
    </p:extLst>
  </p:cSld>
  <p:clrMapOvr>
    <a:masterClrMapping/>
  </p:clrMapOvr>
  <p:extLst>
    <p:ext uri="{DCECCB84-F9BA-43D5-87BE-67443E8EF086}">
      <p15:sldGuideLst xmlns:p15="http://schemas.microsoft.com/office/powerpoint/2012/main">
        <p15:guide id="1" orient="horz" pos="3072">
          <p15:clr>
            <a:srgbClr val="FBAE40"/>
          </p15:clr>
        </p15:guide>
        <p15:guide id="2" pos="559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5431E2-DC1C-4926-9681-B5EB493CA4A1}"/>
              </a:ext>
            </a:extLst>
          </p:cNvPr>
          <p:cNvSpPr>
            <a:spLocks noGrp="1"/>
          </p:cNvSpPr>
          <p:nvPr>
            <p:ph type="title"/>
          </p:nvPr>
        </p:nvSpPr>
        <p:spPr>
          <a:xfrm>
            <a:off x="495299" y="495300"/>
            <a:ext cx="11201401" cy="419100"/>
          </a:xfrm>
          <a:prstGeom prst="rect">
            <a:avLst/>
          </a:prstGeom>
        </p:spPr>
        <p:txBody>
          <a:bodyPr vert="horz" lIns="0" tIns="0" rIns="0" bIns="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43AB30FB-4B8F-4B77-AC4C-E2E31B21423D}"/>
              </a:ext>
            </a:extLst>
          </p:cNvPr>
          <p:cNvSpPr>
            <a:spLocks noGrp="1"/>
          </p:cNvSpPr>
          <p:nvPr>
            <p:ph type="body" idx="1"/>
          </p:nvPr>
        </p:nvSpPr>
        <p:spPr>
          <a:xfrm>
            <a:off x="495299" y="1409700"/>
            <a:ext cx="11201401" cy="4457701"/>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C9C61BD-1A56-4C96-8300-B2F24AEB8A0E}"/>
              </a:ext>
            </a:extLst>
          </p:cNvPr>
          <p:cNvSpPr>
            <a:spLocks noGrp="1"/>
          </p:cNvSpPr>
          <p:nvPr>
            <p:ph type="ftr" sz="quarter" idx="3"/>
          </p:nvPr>
        </p:nvSpPr>
        <p:spPr>
          <a:xfrm>
            <a:off x="495299" y="6480164"/>
            <a:ext cx="5600702" cy="237617"/>
          </a:xfrm>
          <a:prstGeom prst="rect">
            <a:avLst/>
          </a:prstGeom>
        </p:spPr>
        <p:txBody>
          <a:bodyPr vert="horz" lIns="0" tIns="0" rIns="0" bIns="0" rtlCol="0" anchor="b">
            <a:noAutofit/>
          </a:bodyPr>
          <a:lstStyle>
            <a:lvl1pPr algn="l">
              <a:defRPr sz="1000" b="1">
                <a:solidFill>
                  <a:schemeClr val="accent3"/>
                </a:solidFill>
              </a:defRPr>
            </a:lvl1pPr>
          </a:lstStyle>
          <a:p>
            <a:r>
              <a:rPr lang="en-US"/>
              <a:t>IT HUE </a:t>
            </a:r>
          </a:p>
        </p:txBody>
      </p:sp>
      <p:sp>
        <p:nvSpPr>
          <p:cNvPr id="6" name="Slide Number Placeholder 5">
            <a:extLst>
              <a:ext uri="{FF2B5EF4-FFF2-40B4-BE49-F238E27FC236}">
                <a16:creationId xmlns:a16="http://schemas.microsoft.com/office/drawing/2014/main" id="{7B471868-C853-40C5-8660-D23F908B5BC5}"/>
              </a:ext>
            </a:extLst>
          </p:cNvPr>
          <p:cNvSpPr>
            <a:spLocks noGrp="1"/>
          </p:cNvSpPr>
          <p:nvPr>
            <p:ph type="sldNum" sz="quarter" idx="4"/>
          </p:nvPr>
        </p:nvSpPr>
        <p:spPr>
          <a:xfrm>
            <a:off x="11199755" y="6480164"/>
            <a:ext cx="496945" cy="237617"/>
          </a:xfrm>
          <a:prstGeom prst="rect">
            <a:avLst/>
          </a:prstGeom>
        </p:spPr>
        <p:txBody>
          <a:bodyPr vert="horz" lIns="0" tIns="0" rIns="0" bIns="0" rtlCol="0" anchor="b">
            <a:noAutofit/>
          </a:bodyPr>
          <a:lstStyle>
            <a:lvl1pPr algn="r">
              <a:defRPr sz="1000" b="1">
                <a:solidFill>
                  <a:schemeClr val="accent3"/>
                </a:solidFill>
              </a:defRPr>
            </a:lvl1pPr>
          </a:lstStyle>
          <a:p>
            <a:fld id="{7B94EC18-1D2B-4535-B738-0E53AFE26620}" type="slidenum">
              <a:rPr lang="en-US" smtClean="0"/>
              <a:pPr/>
              <a:t>‹#›</a:t>
            </a:fld>
            <a:endParaRPr lang="en-US"/>
          </a:p>
        </p:txBody>
      </p:sp>
      <p:sp>
        <p:nvSpPr>
          <p:cNvPr id="36" name="Rectangle 23">
            <a:extLst>
              <a:ext uri="{FF2B5EF4-FFF2-40B4-BE49-F238E27FC236}">
                <a16:creationId xmlns:a16="http://schemas.microsoft.com/office/drawing/2014/main" id="{D7686E33-694A-4833-A47B-FAB757D25342}"/>
              </a:ext>
            </a:extLst>
          </p:cNvPr>
          <p:cNvSpPr>
            <a:spLocks noChangeArrowheads="1"/>
          </p:cNvSpPr>
          <p:nvPr userDrawn="1"/>
        </p:nvSpPr>
        <p:spPr bwMode="auto">
          <a:xfrm>
            <a:off x="6594837" y="6478016"/>
            <a:ext cx="4118435" cy="215444"/>
          </a:xfrm>
          <a:prstGeom prst="rect">
            <a:avLst/>
          </a:prstGeom>
          <a:noFill/>
          <a:ln>
            <a:noFill/>
          </a:ln>
        </p:spPr>
        <p:txBody>
          <a:bodyPr wrap="none" lIns="0" tIns="0" rIns="0" bIns="0" anchor="b">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
                <a:solidFill>
                  <a:schemeClr val="accent3"/>
                </a:solidFill>
                <a:latin typeface="+mn-lt"/>
                <a:cs typeface="Arial" panose="020B0604020202020204" pitchFamily="34" charset="0"/>
              </a:rPr>
              <a:t>Honeywell Confidential - ©2019 by Honeywell International Inc. All rights reserved.</a:t>
            </a:r>
          </a:p>
        </p:txBody>
      </p:sp>
    </p:spTree>
    <p:extLst>
      <p:ext uri="{BB962C8B-B14F-4D97-AF65-F5344CB8AC3E}">
        <p14:creationId xmlns:p14="http://schemas.microsoft.com/office/powerpoint/2010/main" val="1961464670"/>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75" r:id="rId3"/>
    <p:sldLayoutId id="2147483679" r:id="rId4"/>
    <p:sldLayoutId id="2147483651" r:id="rId5"/>
    <p:sldLayoutId id="2147483666" r:id="rId6"/>
    <p:sldLayoutId id="2147483667" r:id="rId7"/>
    <p:sldLayoutId id="2147483673" r:id="rId8"/>
    <p:sldLayoutId id="2147483674" r:id="rId9"/>
    <p:sldLayoutId id="2147483678" r:id="rId10"/>
    <p:sldLayoutId id="2147483665" r:id="rId11"/>
    <p:sldLayoutId id="2147483657" r:id="rId12"/>
    <p:sldLayoutId id="2147483670" r:id="rId13"/>
    <p:sldLayoutId id="2147483650" r:id="rId14"/>
    <p:sldLayoutId id="2147483656" r:id="rId15"/>
    <p:sldLayoutId id="2147483664" r:id="rId16"/>
    <p:sldLayoutId id="2147483661" r:id="rId17"/>
    <p:sldLayoutId id="2147483658" r:id="rId18"/>
    <p:sldLayoutId id="2147483662" r:id="rId19"/>
    <p:sldLayoutId id="2147483659" r:id="rId20"/>
    <p:sldLayoutId id="2147483663" r:id="rId21"/>
    <p:sldLayoutId id="2147483660" r:id="rId22"/>
    <p:sldLayoutId id="2147483681" r:id="rId23"/>
    <p:sldLayoutId id="2147483654" r:id="rId24"/>
    <p:sldLayoutId id="2147483655" r:id="rId25"/>
    <p:sldLayoutId id="2147483692" r:id="rId26"/>
    <p:sldLayoutId id="2147483693" r:id="rId27"/>
    <p:sldLayoutId id="2147483694" r:id="rId28"/>
    <p:sldLayoutId id="2147483695" r:id="rId29"/>
    <p:sldLayoutId id="2147483696" r:id="rId30"/>
    <p:sldLayoutId id="2147483697" r:id="rId31"/>
    <p:sldLayoutId id="2147483698" r:id="rId32"/>
    <p:sldLayoutId id="2147483699" r:id="rId33"/>
    <p:sldLayoutId id="2147483700" r:id="rId34"/>
    <p:sldLayoutId id="2147483701" r:id="rId35"/>
    <p:sldLayoutId id="2147483702" r:id="rId36"/>
    <p:sldLayoutId id="2147483703" r:id="rId37"/>
    <p:sldLayoutId id="2147483672" r:id="rId38"/>
  </p:sldLayoutIdLst>
  <p:hf hdr="0" dt="0"/>
  <p:txStyles>
    <p:titleStyle>
      <a:lvl1pPr algn="l" defTabSz="914400" rtl="0" eaLnBrk="1" latinLnBrk="0" hangingPunct="1">
        <a:lnSpc>
          <a:spcPct val="90000"/>
        </a:lnSpc>
        <a:spcBef>
          <a:spcPct val="0"/>
        </a:spcBef>
        <a:buNone/>
        <a:defRPr sz="3200"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400" b="1"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2400" kern="1200">
          <a:solidFill>
            <a:schemeClr val="tx1"/>
          </a:solidFill>
          <a:latin typeface="+mn-lt"/>
          <a:ea typeface="+mn-ea"/>
          <a:cs typeface="+mn-cs"/>
        </a:defRPr>
      </a:lvl2pPr>
      <a:lvl3pPr marL="228600" indent="-228600" algn="l" defTabSz="914400" rtl="0" eaLnBrk="1" latinLnBrk="0" hangingPunct="1">
        <a:lnSpc>
          <a:spcPct val="100000"/>
        </a:lnSpc>
        <a:spcBef>
          <a:spcPts val="0"/>
        </a:spcBef>
        <a:spcAft>
          <a:spcPts val="600"/>
        </a:spcAft>
        <a:buClr>
          <a:schemeClr val="accent1"/>
        </a:buClr>
        <a:buFont typeface="Honeywell Sans" panose="02010503040101060203" pitchFamily="50" charset="0"/>
        <a:buChar char="•"/>
        <a:defRPr sz="2000" kern="1200">
          <a:solidFill>
            <a:schemeClr val="tx1"/>
          </a:solidFill>
          <a:latin typeface="+mn-lt"/>
          <a:ea typeface="+mn-ea"/>
          <a:cs typeface="+mn-cs"/>
        </a:defRPr>
      </a:lvl3pPr>
      <a:lvl4pPr marL="460375" indent="-22860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800"/>
        </a:spcBef>
        <a:spcAft>
          <a:spcPts val="1000"/>
        </a:spcAft>
        <a:buFont typeface="Arial" panose="020B0604020202020204" pitchFamily="34" charset="0"/>
        <a:buNone/>
        <a:defRPr sz="2400" b="1" kern="1200" baseline="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DE53C"/>
          </p15:clr>
        </p15:guide>
        <p15:guide id="2" pos="3840" userDrawn="1">
          <p15:clr>
            <a:srgbClr val="9FCC3B"/>
          </p15:clr>
        </p15:guide>
        <p15:guide id="3" orient="horz" pos="312" userDrawn="1">
          <p15:clr>
            <a:srgbClr val="9FCC3B"/>
          </p15:clr>
        </p15:guide>
        <p15:guide id="4" orient="horz" pos="4008" userDrawn="1">
          <p15:clr>
            <a:srgbClr val="FDE53C"/>
          </p15:clr>
        </p15:guide>
        <p15:guide id="6" pos="7368" userDrawn="1">
          <p15:clr>
            <a:srgbClr val="9FCC3B"/>
          </p15:clr>
        </p15:guide>
        <p15:guide id="7" orient="horz" pos="3696" userDrawn="1">
          <p15:clr>
            <a:srgbClr val="9FCC3B"/>
          </p15:clr>
        </p15:guide>
        <p15:guide id="9" orient="horz" pos="576" userDrawn="1">
          <p15:clr>
            <a:srgbClr val="9FCC3B"/>
          </p15:clr>
        </p15:guide>
        <p15:guide id="10" orient="horz" pos="888" userDrawn="1">
          <p15:clr>
            <a:srgbClr val="9FCC3B"/>
          </p15:clr>
        </p15:guide>
        <p15:guide id="11" orient="horz" pos="2304" userDrawn="1">
          <p15:clr>
            <a:srgbClr val="9FCC3B"/>
          </p15:clr>
        </p15:guide>
        <p15:guide id="12" userDrawn="1">
          <p15:clr>
            <a:srgbClr val="000000"/>
          </p15:clr>
        </p15:guide>
        <p15:guide id="13" pos="7680" userDrawn="1">
          <p15:clr>
            <a:srgbClr val="000000"/>
          </p15:clr>
        </p15:guide>
        <p15:guide id="14" orient="horz" userDrawn="1">
          <p15:clr>
            <a:srgbClr val="000000"/>
          </p15:clr>
        </p15:guide>
        <p15:guide id="15" orient="horz" pos="4320" userDrawn="1">
          <p15:clr>
            <a:srgbClr val="000000"/>
          </p15:clr>
        </p15:guide>
        <p15:guide id="16" pos="312" userDrawn="1">
          <p15:clr>
            <a:srgbClr val="9FCC3B"/>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hyperlink" Target="https://watch.honeywell.com/watch/oDdD7g6YeAx6Ad3u1s1Cd8" TargetMode="External"/><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4.xml"/><Relationship Id="rId5" Type="http://schemas.openxmlformats.org/officeDocument/2006/relationships/image" Target="../media/image22.png"/><Relationship Id="rId4"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39A63E7B-5839-4589-B02A-0EC6359E47AE}"/>
              </a:ext>
            </a:extLst>
          </p:cNvPr>
          <p:cNvSpPr txBox="1"/>
          <p:nvPr/>
        </p:nvSpPr>
        <p:spPr>
          <a:xfrm>
            <a:off x="69659" y="2460745"/>
            <a:ext cx="3173957" cy="1087477"/>
          </a:xfrm>
          <a:prstGeom prst="rect">
            <a:avLst/>
          </a:prstGeom>
          <a:noFill/>
        </p:spPr>
        <p:txBody>
          <a:bodyPr wrap="square" lIns="108000" rIns="108000" rtlCol="0">
            <a:spAutoFit/>
          </a:bodyPr>
          <a:lstStyle/>
          <a:p>
            <a:pPr marL="12700" marR="0" lvl="0" indent="0" algn="r" defTabSz="914400" rtl="0" eaLnBrk="1" fontAlgn="auto" latinLnBrk="0" hangingPunct="1">
              <a:lnSpc>
                <a:spcPct val="100000"/>
              </a:lnSpc>
              <a:spcBef>
                <a:spcPts val="0"/>
              </a:spcBef>
              <a:spcAft>
                <a:spcPts val="0"/>
              </a:spcAft>
              <a:buClr>
                <a:srgbClr val="DC1F2D"/>
              </a:buClr>
              <a:buSzTx/>
              <a:buFontTx/>
              <a:buNone/>
              <a:tabLst>
                <a:tab pos="585470" algn="l"/>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Faster Revision &amp; Release Cycles</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Improved OEM approval TAT</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Synchronized with OEM portals</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Periodic revision cycle: Yearly</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Incorporate outstanding Temporary Revisions</a:t>
            </a:r>
          </a:p>
        </p:txBody>
      </p:sp>
      <p:sp>
        <p:nvSpPr>
          <p:cNvPr id="46" name="TextBox 45">
            <a:extLst>
              <a:ext uri="{FF2B5EF4-FFF2-40B4-BE49-F238E27FC236}">
                <a16:creationId xmlns:a16="http://schemas.microsoft.com/office/drawing/2014/main" id="{094B07A1-E7A0-4D09-8CB8-9FA365F5E829}"/>
              </a:ext>
            </a:extLst>
          </p:cNvPr>
          <p:cNvSpPr txBox="1"/>
          <p:nvPr/>
        </p:nvSpPr>
        <p:spPr>
          <a:xfrm>
            <a:off x="296746" y="1122253"/>
            <a:ext cx="3554011" cy="1087477"/>
          </a:xfrm>
          <a:prstGeom prst="rect">
            <a:avLst/>
          </a:prstGeom>
          <a:noFill/>
        </p:spPr>
        <p:txBody>
          <a:bodyPr wrap="square" lIns="108000" rIns="108000" rtlCol="0">
            <a:spAutoFit/>
          </a:bodyPr>
          <a:lstStyle/>
          <a:p>
            <a:pPr marL="12700" marR="0" lvl="0" indent="0" algn="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Drive Improved Customer Satisfaction</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AIN Tech Manuals: Avionics (8.</a:t>
            </a:r>
            <a:r>
              <a:rPr lang="en-US" sz="1100" dirty="0">
                <a:solidFill>
                  <a:prstClr val="black"/>
                </a:solidFill>
                <a:latin typeface="Arial"/>
                <a:cs typeface="Arial"/>
              </a:rPr>
              <a:t>4</a:t>
            </a:r>
            <a:r>
              <a:rPr kumimoji="0" lang="en-US" sz="1100" b="0" i="0" u="none" strike="noStrike" kern="1200" cap="none" spc="0" normalizeH="0" baseline="0" noProof="0" dirty="0">
                <a:ln>
                  <a:noFill/>
                </a:ln>
                <a:solidFill>
                  <a:prstClr val="black"/>
                </a:solidFill>
                <a:effectLst/>
                <a:uLnTx/>
                <a:uFillTx/>
                <a:latin typeface="Arial"/>
                <a:ea typeface="+mn-ea"/>
                <a:cs typeface="Arial"/>
              </a:rPr>
              <a:t>) &amp; Engines (8.3)</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Airbus Airlines survey Documentation (</a:t>
            </a:r>
            <a:r>
              <a:rPr kumimoji="0" lang="en-US" sz="1100" b="1" i="0" u="none" strike="noStrike" kern="1200" cap="none" spc="0" normalizeH="0" baseline="0" noProof="0" dirty="0">
                <a:ln>
                  <a:noFill/>
                </a:ln>
                <a:solidFill>
                  <a:srgbClr val="00B050"/>
                </a:solidFill>
                <a:effectLst/>
                <a:uLnTx/>
                <a:uFillTx/>
                <a:latin typeface="Arial"/>
                <a:ea typeface="+mn-ea"/>
                <a:cs typeface="Arial"/>
              </a:rPr>
              <a:t>GREEN)</a:t>
            </a:r>
            <a:endParaRPr kumimoji="0" lang="en-US" sz="1100" b="1" i="0" u="none" strike="sngStrike" kern="1200" cap="none" spc="0" normalizeH="0" baseline="0" noProof="0" dirty="0">
              <a:ln>
                <a:noFill/>
              </a:ln>
              <a:solidFill>
                <a:srgbClr val="00B050"/>
              </a:solidFill>
              <a:effectLst/>
              <a:uLnTx/>
              <a:uFillTx/>
              <a:latin typeface="Arial"/>
              <a:ea typeface="+mn-ea"/>
              <a:cs typeface="Arial"/>
            </a:endParaRP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Customer Satisfaction (C-SAT) &gt; 95%</a:t>
            </a:r>
          </a:p>
          <a:p>
            <a:pPr marL="111125" marR="0" lvl="0" indent="-104775"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Release 4 TFE731 manuals in 2024</a:t>
            </a:r>
          </a:p>
        </p:txBody>
      </p:sp>
      <p:sp>
        <p:nvSpPr>
          <p:cNvPr id="49" name="TextBox 48">
            <a:extLst>
              <a:ext uri="{FF2B5EF4-FFF2-40B4-BE49-F238E27FC236}">
                <a16:creationId xmlns:a16="http://schemas.microsoft.com/office/drawing/2014/main" id="{B696B497-9C41-4274-9E63-F179633AF00F}"/>
              </a:ext>
            </a:extLst>
          </p:cNvPr>
          <p:cNvSpPr txBox="1"/>
          <p:nvPr/>
        </p:nvSpPr>
        <p:spPr>
          <a:xfrm>
            <a:off x="249827" y="3920925"/>
            <a:ext cx="3595569" cy="697627"/>
          </a:xfrm>
          <a:prstGeom prst="rect">
            <a:avLst/>
          </a:prstGeom>
          <a:noFill/>
        </p:spPr>
        <p:txBody>
          <a:bodyPr wrap="square" lIns="108000" rIns="108000" rtlCol="0">
            <a:spAutoFit/>
          </a:bodyPr>
          <a:lstStyle/>
          <a:p>
            <a:pPr marL="12700" marR="0" lvl="0" indent="0" algn="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Deliver Higher Quality Documents</a:t>
            </a:r>
          </a:p>
          <a:p>
            <a:pPr marL="174625" marR="0" lvl="0" indent="-1682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Deliverables quality at 99.6%</a:t>
            </a:r>
          </a:p>
          <a:p>
            <a:pPr marL="174625" marR="0" lvl="0" indent="-168275" algn="r"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Reduce reported discrepancies: 250 to 150 monthly</a:t>
            </a:r>
          </a:p>
        </p:txBody>
      </p:sp>
      <p:sp>
        <p:nvSpPr>
          <p:cNvPr id="52" name="TextBox 51">
            <a:extLst>
              <a:ext uri="{FF2B5EF4-FFF2-40B4-BE49-F238E27FC236}">
                <a16:creationId xmlns:a16="http://schemas.microsoft.com/office/drawing/2014/main" id="{278381A5-B528-4B7E-8070-F92CC6A5CD0C}"/>
              </a:ext>
            </a:extLst>
          </p:cNvPr>
          <p:cNvSpPr txBox="1"/>
          <p:nvPr/>
        </p:nvSpPr>
        <p:spPr>
          <a:xfrm>
            <a:off x="8849128" y="2573410"/>
            <a:ext cx="3264487" cy="892552"/>
          </a:xfrm>
          <a:prstGeom prst="rect">
            <a:avLst/>
          </a:prstGeom>
          <a:noFill/>
        </p:spPr>
        <p:txBody>
          <a:bodyPr wrap="square" lIns="108000" rIns="10800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Convert Documents to S1000D</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Converted 3200 manuals; 1300+ in plan</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Data modules enable faster discrepancies TAT</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Enable Data Modules delivery options</a:t>
            </a:r>
          </a:p>
        </p:txBody>
      </p:sp>
      <p:sp>
        <p:nvSpPr>
          <p:cNvPr id="55" name="TextBox 54">
            <a:extLst>
              <a:ext uri="{FF2B5EF4-FFF2-40B4-BE49-F238E27FC236}">
                <a16:creationId xmlns:a16="http://schemas.microsoft.com/office/drawing/2014/main" id="{E7BCE2BD-A1F6-4013-B05E-CFB01D1A009A}"/>
              </a:ext>
            </a:extLst>
          </p:cNvPr>
          <p:cNvSpPr txBox="1"/>
          <p:nvPr/>
        </p:nvSpPr>
        <p:spPr>
          <a:xfrm>
            <a:off x="8333008" y="1248370"/>
            <a:ext cx="3566591" cy="892552"/>
          </a:xfrm>
          <a:prstGeom prst="rect">
            <a:avLst/>
          </a:prstGeom>
          <a:noFill/>
        </p:spPr>
        <p:txBody>
          <a:bodyPr wrap="square" lIns="108000" rIns="10800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Enhanced Tech Pubs portal CX</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srgbClr val="0D0D0D"/>
                </a:solidFill>
                <a:effectLst/>
                <a:uLnTx/>
                <a:uFillTx/>
                <a:latin typeface="Söhne"/>
                <a:ea typeface="+mn-ea"/>
                <a:cs typeface="+mn-cs"/>
              </a:rPr>
              <a:t>Enhanced security for browsing </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Faster downloads &amp; better search algorithm</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User defined library, favorites &amp; subscription status</a:t>
            </a:r>
          </a:p>
        </p:txBody>
      </p:sp>
      <p:sp>
        <p:nvSpPr>
          <p:cNvPr id="58" name="TextBox 57">
            <a:extLst>
              <a:ext uri="{FF2B5EF4-FFF2-40B4-BE49-F238E27FC236}">
                <a16:creationId xmlns:a16="http://schemas.microsoft.com/office/drawing/2014/main" id="{14573DC8-F509-467C-A6BE-9B4737021B68}"/>
              </a:ext>
            </a:extLst>
          </p:cNvPr>
          <p:cNvSpPr txBox="1"/>
          <p:nvPr/>
        </p:nvSpPr>
        <p:spPr>
          <a:xfrm>
            <a:off x="8256591" y="3528972"/>
            <a:ext cx="3749142" cy="1400383"/>
          </a:xfrm>
          <a:prstGeom prst="rect">
            <a:avLst/>
          </a:prstGeom>
          <a:noFill/>
        </p:spPr>
        <p:txBody>
          <a:bodyPr wrap="square" lIns="108000" rIns="108000" rtlCol="0">
            <a:spAutoFit/>
          </a:bodyPr>
          <a:lstStyle/>
          <a:p>
            <a:pPr marL="12700" marR="0" lvl="0" indent="0" algn="l" defTabSz="914400" rtl="0" eaLnBrk="1" fontAlgn="auto" latinLnBrk="0" hangingPunct="1">
              <a:lnSpc>
                <a:spcPct val="100000"/>
              </a:lnSpc>
              <a:spcBef>
                <a:spcPts val="300"/>
              </a:spcBef>
              <a:spcAft>
                <a:spcPts val="0"/>
              </a:spcAft>
              <a:buClrTx/>
              <a:buSzTx/>
              <a:buFontTx/>
              <a:buNone/>
              <a:tabLst/>
              <a:defRPr/>
            </a:pPr>
            <a:r>
              <a:rPr kumimoji="0" lang="en-US" sz="1400" b="1" i="0" u="none" strike="noStrike" kern="1200" cap="none" spc="-10" normalizeH="0" baseline="0" noProof="0" dirty="0">
                <a:ln>
                  <a:noFill/>
                </a:ln>
                <a:solidFill>
                  <a:prstClr val="black"/>
                </a:solidFill>
                <a:effectLst/>
                <a:uLnTx/>
                <a:uFillTx/>
                <a:latin typeface="Arial"/>
                <a:ea typeface="+mn-ea"/>
                <a:cs typeface="Arial"/>
              </a:rPr>
              <a:t>Enable IETM Manuals</a:t>
            </a:r>
          </a:p>
          <a:p>
            <a:pPr marL="111125" indent="-104775">
              <a:spcBef>
                <a:spcPts val="200"/>
              </a:spcBef>
              <a:buClr>
                <a:srgbClr val="DC1F2D"/>
              </a:buClr>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Online engine / APU manuals, IETM</a:t>
            </a:r>
            <a:r>
              <a:rPr lang="en-US" sz="1100" b="0" i="0" u="none" strike="noStrike" kern="1200" noProof="0" dirty="0">
                <a:solidFill>
                  <a:schemeClr val="tx1"/>
                </a:solidFill>
                <a:effectLst/>
                <a:latin typeface="+mn-lt"/>
                <a:ea typeface="+mn-ea"/>
                <a:cs typeface="+mn-cs"/>
              </a:rPr>
              <a:t> deployment moved to Q1 due to scope change and enhanced feature web-based access  (without dependency on third party desktop application).</a:t>
            </a:r>
            <a:endParaRPr kumimoji="0" lang="en-US" sz="1100" b="0" i="0" u="none" strike="noStrike" kern="1200" cap="none" spc="0" normalizeH="0" baseline="0" noProof="0" dirty="0">
              <a:ln>
                <a:noFill/>
              </a:ln>
              <a:solidFill>
                <a:prstClr val="black"/>
              </a:solidFill>
              <a:effectLst/>
              <a:uLnTx/>
              <a:uFillTx/>
              <a:latin typeface="Arial"/>
              <a:ea typeface="+mn-ea"/>
              <a:cs typeface="Arial"/>
            </a:endParaRP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Enhanced user experience</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tab pos="585470" algn="l"/>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Enable manuals with repair procedure videos (2025)</a:t>
            </a:r>
          </a:p>
        </p:txBody>
      </p:sp>
      <p:grpSp>
        <p:nvGrpSpPr>
          <p:cNvPr id="128" name="Group 127">
            <a:extLst>
              <a:ext uri="{FF2B5EF4-FFF2-40B4-BE49-F238E27FC236}">
                <a16:creationId xmlns:a16="http://schemas.microsoft.com/office/drawing/2014/main" id="{C55B5867-A67E-6D80-1F16-4BA457952878}"/>
              </a:ext>
            </a:extLst>
          </p:cNvPr>
          <p:cNvGrpSpPr/>
          <p:nvPr/>
        </p:nvGrpSpPr>
        <p:grpSpPr>
          <a:xfrm>
            <a:off x="8916904" y="5057809"/>
            <a:ext cx="1737360" cy="948966"/>
            <a:chOff x="7765027" y="5188831"/>
            <a:chExt cx="1657352" cy="1092948"/>
          </a:xfrm>
        </p:grpSpPr>
        <p:pic>
          <p:nvPicPr>
            <p:cNvPr id="129" name="Picture 128">
              <a:hlinkClick r:id="rId3"/>
              <a:extLst>
                <a:ext uri="{FF2B5EF4-FFF2-40B4-BE49-F238E27FC236}">
                  <a16:creationId xmlns:a16="http://schemas.microsoft.com/office/drawing/2014/main" id="{8C5BA4A1-5FD7-D028-0FE6-432AD3550D9C}"/>
                </a:ext>
              </a:extLst>
            </p:cNvPr>
            <p:cNvPicPr>
              <a:picLocks noChangeAspect="1"/>
            </p:cNvPicPr>
            <p:nvPr/>
          </p:nvPicPr>
          <p:blipFill>
            <a:blip r:embed="rId4"/>
            <a:stretch>
              <a:fillRect/>
            </a:stretch>
          </p:blipFill>
          <p:spPr>
            <a:xfrm>
              <a:off x="7765027" y="5188831"/>
              <a:ext cx="1657352" cy="10929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0" name="TextBox 129">
              <a:extLst>
                <a:ext uri="{FF2B5EF4-FFF2-40B4-BE49-F238E27FC236}">
                  <a16:creationId xmlns:a16="http://schemas.microsoft.com/office/drawing/2014/main" id="{7AD5E6FB-1BF0-AC26-C419-DF341B700946}"/>
                </a:ext>
              </a:extLst>
            </p:cNvPr>
            <p:cNvSpPr txBox="1"/>
            <p:nvPr/>
          </p:nvSpPr>
          <p:spPr>
            <a:xfrm>
              <a:off x="8327585" y="5234955"/>
              <a:ext cx="831760" cy="3899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0" normalizeH="0" baseline="0" noProof="0" dirty="0">
                  <a:ln>
                    <a:noFill/>
                  </a:ln>
                  <a:solidFill>
                    <a:prstClr val="white"/>
                  </a:solidFill>
                  <a:effectLst/>
                  <a:uLnTx/>
                  <a:uFillTx/>
                  <a:latin typeface="Arial"/>
                  <a:ea typeface="+mn-ea"/>
                  <a:cs typeface="Arial"/>
                </a:rPr>
                <a:t>Video</a:t>
              </a:r>
              <a:endParaRPr kumimoji="0" lang="en-US" sz="16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136" name="Title 1">
            <a:extLst>
              <a:ext uri="{FF2B5EF4-FFF2-40B4-BE49-F238E27FC236}">
                <a16:creationId xmlns:a16="http://schemas.microsoft.com/office/drawing/2014/main" id="{C63693E1-24C3-107E-F325-C89CBA1D44B1}"/>
              </a:ext>
            </a:extLst>
          </p:cNvPr>
          <p:cNvSpPr>
            <a:spLocks noGrp="1"/>
          </p:cNvSpPr>
          <p:nvPr>
            <p:ph type="title"/>
          </p:nvPr>
        </p:nvSpPr>
        <p:spPr/>
        <p:txBody>
          <a:bodyPr/>
          <a:lstStyle/>
          <a:p>
            <a:r>
              <a:rPr lang="en-US" sz="2400" dirty="0"/>
              <a:t>Tech Pubs </a:t>
            </a:r>
            <a:r>
              <a:rPr lang="en-US" sz="2400" dirty="0">
                <a:solidFill>
                  <a:schemeClr val="bg1">
                    <a:lumMod val="65000"/>
                  </a:schemeClr>
                </a:solidFill>
              </a:rPr>
              <a:t>|</a:t>
            </a:r>
            <a:r>
              <a:rPr lang="en-US" sz="2400" dirty="0"/>
              <a:t> </a:t>
            </a:r>
            <a:r>
              <a:rPr lang="en-US" sz="2400" dirty="0">
                <a:solidFill>
                  <a:srgbClr val="C00000"/>
                </a:solidFill>
              </a:rPr>
              <a:t>Key improvement elements</a:t>
            </a:r>
          </a:p>
        </p:txBody>
      </p:sp>
      <p:sp>
        <p:nvSpPr>
          <p:cNvPr id="5" name="Text Placeholder 4">
            <a:extLst>
              <a:ext uri="{FF2B5EF4-FFF2-40B4-BE49-F238E27FC236}">
                <a16:creationId xmlns:a16="http://schemas.microsoft.com/office/drawing/2014/main" id="{A49D5F3C-6E3F-6338-4779-05A272FC7EC3}"/>
              </a:ext>
            </a:extLst>
          </p:cNvPr>
          <p:cNvSpPr>
            <a:spLocks noGrp="1"/>
          </p:cNvSpPr>
          <p:nvPr>
            <p:ph type="body" sz="quarter" idx="16"/>
          </p:nvPr>
        </p:nvSpPr>
        <p:spPr>
          <a:xfrm>
            <a:off x="-1" y="6064474"/>
            <a:ext cx="12192000" cy="495299"/>
          </a:xfrm>
        </p:spPr>
        <p:txBody>
          <a:bodyPr/>
          <a:lstStyle/>
          <a:p>
            <a:r>
              <a:rPr lang="en-US" dirty="0"/>
              <a:t>Improved Customer Experience | Adoption of Latest Technology</a:t>
            </a:r>
          </a:p>
        </p:txBody>
      </p:sp>
      <p:grpSp>
        <p:nvGrpSpPr>
          <p:cNvPr id="3" name="Group 2">
            <a:extLst>
              <a:ext uri="{FF2B5EF4-FFF2-40B4-BE49-F238E27FC236}">
                <a16:creationId xmlns:a16="http://schemas.microsoft.com/office/drawing/2014/main" id="{995320D7-D3CC-8557-FB79-62BEABED67B6}"/>
              </a:ext>
            </a:extLst>
          </p:cNvPr>
          <p:cNvGrpSpPr/>
          <p:nvPr/>
        </p:nvGrpSpPr>
        <p:grpSpPr>
          <a:xfrm>
            <a:off x="3162710" y="1116511"/>
            <a:ext cx="5805392" cy="3677549"/>
            <a:chOff x="3345599" y="1499707"/>
            <a:chExt cx="5805392" cy="3677549"/>
          </a:xfrm>
        </p:grpSpPr>
        <p:cxnSp>
          <p:nvCxnSpPr>
            <p:cNvPr id="26" name="Straight Connector 95">
              <a:extLst>
                <a:ext uri="{FF2B5EF4-FFF2-40B4-BE49-F238E27FC236}">
                  <a16:creationId xmlns:a16="http://schemas.microsoft.com/office/drawing/2014/main" id="{620F93D1-D19F-4AEA-BB79-BD448679E182}"/>
                </a:ext>
              </a:extLst>
            </p:cNvPr>
            <p:cNvCxnSpPr>
              <a:cxnSpLocks/>
            </p:cNvCxnSpPr>
            <p:nvPr/>
          </p:nvCxnSpPr>
          <p:spPr>
            <a:xfrm rot="2700000" flipH="1">
              <a:off x="7295448" y="4215326"/>
              <a:ext cx="641739" cy="0"/>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15" name="그룹 204">
              <a:extLst>
                <a:ext uri="{FF2B5EF4-FFF2-40B4-BE49-F238E27FC236}">
                  <a16:creationId xmlns:a16="http://schemas.microsoft.com/office/drawing/2014/main" id="{2DEC619D-8313-416E-8C22-5954A4D66518}"/>
                </a:ext>
              </a:extLst>
            </p:cNvPr>
            <p:cNvGrpSpPr/>
            <p:nvPr/>
          </p:nvGrpSpPr>
          <p:grpSpPr>
            <a:xfrm rot="2700000">
              <a:off x="3884698" y="1788826"/>
              <a:ext cx="1444594" cy="866356"/>
              <a:chOff x="3013984" y="3425199"/>
              <a:chExt cx="1620829" cy="936877"/>
            </a:xfrm>
          </p:grpSpPr>
          <p:sp>
            <p:nvSpPr>
              <p:cNvPr id="16" name="Oval 75">
                <a:extLst>
                  <a:ext uri="{FF2B5EF4-FFF2-40B4-BE49-F238E27FC236}">
                    <a16:creationId xmlns:a16="http://schemas.microsoft.com/office/drawing/2014/main" id="{8141771D-D95D-4B4F-9F64-A995216860E8}"/>
                  </a:ext>
                </a:extLst>
              </p:cNvPr>
              <p:cNvSpPr/>
              <p:nvPr/>
            </p:nvSpPr>
            <p:spPr>
              <a:xfrm flipH="1">
                <a:off x="3229073" y="3609520"/>
                <a:ext cx="572917" cy="5729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17" name="Arc 63">
                <a:extLst>
                  <a:ext uri="{FF2B5EF4-FFF2-40B4-BE49-F238E27FC236}">
                    <a16:creationId xmlns:a16="http://schemas.microsoft.com/office/drawing/2014/main" id="{45CE8A67-A154-4976-BD2B-D9DFD329CFFB}"/>
                  </a:ext>
                </a:extLst>
              </p:cNvPr>
              <p:cNvSpPr/>
              <p:nvPr/>
            </p:nvSpPr>
            <p:spPr>
              <a:xfrm rot="8100000" flipH="1">
                <a:off x="3013984" y="3425199"/>
                <a:ext cx="936877" cy="936877"/>
              </a:xfrm>
              <a:prstGeom prst="arc">
                <a:avLst>
                  <a:gd name="adj1" fmla="val 15767060"/>
                  <a:gd name="adj2" fmla="val 231555"/>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18" name="Straight Connector 95">
                <a:extLst>
                  <a:ext uri="{FF2B5EF4-FFF2-40B4-BE49-F238E27FC236}">
                    <a16:creationId xmlns:a16="http://schemas.microsoft.com/office/drawing/2014/main" id="{8F7429FB-5839-47FD-839D-3DBC8F1B94EB}"/>
                  </a:ext>
                </a:extLst>
              </p:cNvPr>
              <p:cNvCxnSpPr>
                <a:cxnSpLocks/>
              </p:cNvCxnSpPr>
              <p:nvPr/>
            </p:nvCxnSpPr>
            <p:spPr>
              <a:xfrm>
                <a:off x="3914813" y="3905372"/>
                <a:ext cx="720000" cy="0"/>
              </a:xfrm>
              <a:prstGeom prst="line">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5" name="Group 105">
              <a:extLst>
                <a:ext uri="{FF2B5EF4-FFF2-40B4-BE49-F238E27FC236}">
                  <a16:creationId xmlns:a16="http://schemas.microsoft.com/office/drawing/2014/main" id="{0D34FABC-127B-4EB1-9F07-64777BDCEF54}"/>
                </a:ext>
              </a:extLst>
            </p:cNvPr>
            <p:cNvGrpSpPr/>
            <p:nvPr/>
          </p:nvGrpSpPr>
          <p:grpSpPr>
            <a:xfrm>
              <a:off x="4777228" y="2476603"/>
              <a:ext cx="2935660" cy="1730480"/>
              <a:chOff x="2975812" y="2736845"/>
              <a:chExt cx="3174618" cy="1941592"/>
            </a:xfrm>
          </p:grpSpPr>
          <p:grpSp>
            <p:nvGrpSpPr>
              <p:cNvPr id="36" name="Group 102">
                <a:extLst>
                  <a:ext uri="{FF2B5EF4-FFF2-40B4-BE49-F238E27FC236}">
                    <a16:creationId xmlns:a16="http://schemas.microsoft.com/office/drawing/2014/main" id="{FFF02214-14B2-4B75-8E07-5CD1B1C28477}"/>
                  </a:ext>
                </a:extLst>
              </p:cNvPr>
              <p:cNvGrpSpPr/>
              <p:nvPr/>
            </p:nvGrpSpPr>
            <p:grpSpPr>
              <a:xfrm>
                <a:off x="3163801" y="2903912"/>
                <a:ext cx="2808230" cy="1622534"/>
                <a:chOff x="3163801" y="2903912"/>
                <a:chExt cx="2808230" cy="1622534"/>
              </a:xfrm>
            </p:grpSpPr>
            <p:sp>
              <p:nvSpPr>
                <p:cNvPr id="39" name="Oval 3">
                  <a:extLst>
                    <a:ext uri="{FF2B5EF4-FFF2-40B4-BE49-F238E27FC236}">
                      <a16:creationId xmlns:a16="http://schemas.microsoft.com/office/drawing/2014/main" id="{DF4EB772-7837-4CD9-B970-F63462EA5C96}"/>
                    </a:ext>
                  </a:extLst>
                </p:cNvPr>
                <p:cNvSpPr/>
                <p:nvPr/>
              </p:nvSpPr>
              <p:spPr>
                <a:xfrm>
                  <a:off x="3163801" y="2903912"/>
                  <a:ext cx="1622533" cy="1622534"/>
                </a:xfrm>
                <a:prstGeom prst="ellipse">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0" name="Oval 42">
                  <a:extLst>
                    <a:ext uri="{FF2B5EF4-FFF2-40B4-BE49-F238E27FC236}">
                      <a16:creationId xmlns:a16="http://schemas.microsoft.com/office/drawing/2014/main" id="{884CE566-A139-4068-83BA-90E5C27880B8}"/>
                    </a:ext>
                  </a:extLst>
                </p:cNvPr>
                <p:cNvSpPr/>
                <p:nvPr/>
              </p:nvSpPr>
              <p:spPr>
                <a:xfrm>
                  <a:off x="4349498" y="2903912"/>
                  <a:ext cx="1622533" cy="1622534"/>
                </a:xfrm>
                <a:prstGeom prst="ellipse">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grpSp>
          <p:sp>
            <p:nvSpPr>
              <p:cNvPr id="37" name="Arc 46">
                <a:extLst>
                  <a:ext uri="{FF2B5EF4-FFF2-40B4-BE49-F238E27FC236}">
                    <a16:creationId xmlns:a16="http://schemas.microsoft.com/office/drawing/2014/main" id="{C259B407-8708-428A-867E-304AF84431F8}"/>
                  </a:ext>
                </a:extLst>
              </p:cNvPr>
              <p:cNvSpPr/>
              <p:nvPr/>
            </p:nvSpPr>
            <p:spPr>
              <a:xfrm rot="2700000" flipH="1" flipV="1">
                <a:off x="2975812" y="2736845"/>
                <a:ext cx="1941592" cy="1941591"/>
              </a:xfrm>
              <a:prstGeom prst="arc">
                <a:avLst>
                  <a:gd name="adj1" fmla="val 13645212"/>
                  <a:gd name="adj2" fmla="val 2561877"/>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Arc 47">
                <a:extLst>
                  <a:ext uri="{FF2B5EF4-FFF2-40B4-BE49-F238E27FC236}">
                    <a16:creationId xmlns:a16="http://schemas.microsoft.com/office/drawing/2014/main" id="{6A400881-DE5D-489A-A4A0-ABCA550011A4}"/>
                  </a:ext>
                </a:extLst>
              </p:cNvPr>
              <p:cNvSpPr/>
              <p:nvPr/>
            </p:nvSpPr>
            <p:spPr>
              <a:xfrm rot="18900000" flipV="1">
                <a:off x="4208838" y="2736845"/>
                <a:ext cx="1941592" cy="1941591"/>
              </a:xfrm>
              <a:prstGeom prst="arc">
                <a:avLst>
                  <a:gd name="adj1" fmla="val 13645212"/>
                  <a:gd name="adj2" fmla="val 2561877"/>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grpSp>
        <p:pic>
          <p:nvPicPr>
            <p:cNvPr id="6" name="Graphic 5" descr="Upward trend">
              <a:extLst>
                <a:ext uri="{FF2B5EF4-FFF2-40B4-BE49-F238E27FC236}">
                  <a16:creationId xmlns:a16="http://schemas.microsoft.com/office/drawing/2014/main" id="{43BC1B94-EC15-95EB-BE7A-CCC757B5A944}"/>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209601" y="1841267"/>
              <a:ext cx="387344" cy="373328"/>
            </a:xfrm>
            <a:prstGeom prst="rect">
              <a:avLst/>
            </a:prstGeom>
          </p:spPr>
        </p:pic>
        <p:sp>
          <p:nvSpPr>
            <p:cNvPr id="7" name="TextBox 6">
              <a:extLst>
                <a:ext uri="{FF2B5EF4-FFF2-40B4-BE49-F238E27FC236}">
                  <a16:creationId xmlns:a16="http://schemas.microsoft.com/office/drawing/2014/main" id="{9082E8D6-73AC-EBE7-3536-ED7F3BABB372}"/>
                </a:ext>
              </a:extLst>
            </p:cNvPr>
            <p:cNvSpPr txBox="1"/>
            <p:nvPr/>
          </p:nvSpPr>
          <p:spPr>
            <a:xfrm>
              <a:off x="5036461" y="3155299"/>
              <a:ext cx="976196" cy="505920"/>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a:ea typeface="+mn-ea"/>
                  <a:cs typeface="+mn-cs"/>
                </a:rPr>
                <a:t>Customer Experience</a:t>
              </a:r>
              <a:endParaRPr kumimoji="0" lang="en-US" sz="1100" b="1" i="0" u="none" strike="noStrike" kern="1200" cap="none" spc="0" normalizeH="0" baseline="0" noProof="0" dirty="0">
                <a:ln>
                  <a:noFill/>
                </a:ln>
                <a:solidFill>
                  <a:prstClr val="white"/>
                </a:solidFill>
                <a:effectLst/>
                <a:uLnTx/>
                <a:uFillTx/>
                <a:latin typeface="Arial"/>
                <a:ea typeface="+mn-ea"/>
                <a:cs typeface="+mn-cs"/>
              </a:endParaRPr>
            </a:p>
          </p:txBody>
        </p:sp>
        <p:sp>
          <p:nvSpPr>
            <p:cNvPr id="8" name="TextBox 7">
              <a:extLst>
                <a:ext uri="{FF2B5EF4-FFF2-40B4-BE49-F238E27FC236}">
                  <a16:creationId xmlns:a16="http://schemas.microsoft.com/office/drawing/2014/main" id="{80D5C778-6E62-B091-EFD9-D086E4FD173B}"/>
                </a:ext>
              </a:extLst>
            </p:cNvPr>
            <p:cNvSpPr txBox="1"/>
            <p:nvPr/>
          </p:nvSpPr>
          <p:spPr>
            <a:xfrm>
              <a:off x="6436945" y="3166168"/>
              <a:ext cx="1016705" cy="415284"/>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a:ea typeface="+mn-ea"/>
                  <a:cs typeface="+mn-cs"/>
                </a:rPr>
                <a:t>Technology Deployment</a:t>
              </a:r>
            </a:p>
          </p:txBody>
        </p:sp>
        <p:pic>
          <p:nvPicPr>
            <p:cNvPr id="10" name="Graphic 9" descr="Handshake with solid fill">
              <a:extLst>
                <a:ext uri="{FF2B5EF4-FFF2-40B4-BE49-F238E27FC236}">
                  <a16:creationId xmlns:a16="http://schemas.microsoft.com/office/drawing/2014/main" id="{C6BED524-D69B-1668-A0EC-3B7DD99FE25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13107" y="2055261"/>
              <a:ext cx="845571" cy="814977"/>
            </a:xfrm>
            <a:prstGeom prst="rect">
              <a:avLst/>
            </a:prstGeom>
          </p:spPr>
        </p:pic>
        <p:grpSp>
          <p:nvGrpSpPr>
            <p:cNvPr id="114" name="Group 113">
              <a:extLst>
                <a:ext uri="{FF2B5EF4-FFF2-40B4-BE49-F238E27FC236}">
                  <a16:creationId xmlns:a16="http://schemas.microsoft.com/office/drawing/2014/main" id="{1F872DBC-E963-E943-2427-78AD50D51285}"/>
                </a:ext>
              </a:extLst>
            </p:cNvPr>
            <p:cNvGrpSpPr/>
            <p:nvPr/>
          </p:nvGrpSpPr>
          <p:grpSpPr>
            <a:xfrm>
              <a:off x="3345599" y="2913147"/>
              <a:ext cx="1483153" cy="866356"/>
              <a:chOff x="5169927" y="5312268"/>
              <a:chExt cx="1483153" cy="866356"/>
            </a:xfrm>
          </p:grpSpPr>
          <p:sp>
            <p:nvSpPr>
              <p:cNvPr id="66" name="Arc 63">
                <a:extLst>
                  <a:ext uri="{FF2B5EF4-FFF2-40B4-BE49-F238E27FC236}">
                    <a16:creationId xmlns:a16="http://schemas.microsoft.com/office/drawing/2014/main" id="{A41CAA9B-E21E-5126-4CF3-1B47A0BE10EA}"/>
                  </a:ext>
                </a:extLst>
              </p:cNvPr>
              <p:cNvSpPr/>
              <p:nvPr/>
            </p:nvSpPr>
            <p:spPr>
              <a:xfrm rot="8100000" flipH="1">
                <a:off x="5169927" y="5312268"/>
                <a:ext cx="835010" cy="866356"/>
              </a:xfrm>
              <a:prstGeom prst="arc">
                <a:avLst>
                  <a:gd name="adj1" fmla="val 15767060"/>
                  <a:gd name="adj2" fmla="val 231555"/>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67" name="Straight Connector 95">
                <a:extLst>
                  <a:ext uri="{FF2B5EF4-FFF2-40B4-BE49-F238E27FC236}">
                    <a16:creationId xmlns:a16="http://schemas.microsoft.com/office/drawing/2014/main" id="{EA86D0E6-BCA3-2778-B460-756BEE567A9F}"/>
                  </a:ext>
                </a:extLst>
              </p:cNvPr>
              <p:cNvCxnSpPr>
                <a:cxnSpLocks/>
              </p:cNvCxnSpPr>
              <p:nvPr/>
            </p:nvCxnSpPr>
            <p:spPr>
              <a:xfrm>
                <a:off x="5987276" y="5755905"/>
                <a:ext cx="665804" cy="0"/>
              </a:xfrm>
              <a:prstGeom prst="line">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113" name="Group 112">
                <a:extLst>
                  <a:ext uri="{FF2B5EF4-FFF2-40B4-BE49-F238E27FC236}">
                    <a16:creationId xmlns:a16="http://schemas.microsoft.com/office/drawing/2014/main" id="{228F9561-E54C-C071-ECE0-94E9CAD05DEC}"/>
                  </a:ext>
                </a:extLst>
              </p:cNvPr>
              <p:cNvGrpSpPr/>
              <p:nvPr/>
            </p:nvGrpSpPr>
            <p:grpSpPr>
              <a:xfrm>
                <a:off x="5386327" y="5500593"/>
                <a:ext cx="529792" cy="510624"/>
                <a:chOff x="1797735" y="5713747"/>
                <a:chExt cx="529792" cy="510624"/>
              </a:xfrm>
            </p:grpSpPr>
            <p:sp>
              <p:nvSpPr>
                <p:cNvPr id="95" name="Oval 75">
                  <a:extLst>
                    <a:ext uri="{FF2B5EF4-FFF2-40B4-BE49-F238E27FC236}">
                      <a16:creationId xmlns:a16="http://schemas.microsoft.com/office/drawing/2014/main" id="{D3EDB027-7B41-A884-3192-D5ADDAF6E9CD}"/>
                    </a:ext>
                  </a:extLst>
                </p:cNvPr>
                <p:cNvSpPr/>
                <p:nvPr/>
              </p:nvSpPr>
              <p:spPr>
                <a:xfrm rot="18900000" flipH="1">
                  <a:off x="1797735" y="5713747"/>
                  <a:ext cx="529792" cy="5106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grpSp>
              <p:nvGrpSpPr>
                <p:cNvPr id="98" name="Group 97">
                  <a:extLst>
                    <a:ext uri="{FF2B5EF4-FFF2-40B4-BE49-F238E27FC236}">
                      <a16:creationId xmlns:a16="http://schemas.microsoft.com/office/drawing/2014/main" id="{1DF1E6CB-591C-349A-EC4F-E7107D40153E}"/>
                    </a:ext>
                  </a:extLst>
                </p:cNvPr>
                <p:cNvGrpSpPr/>
                <p:nvPr/>
              </p:nvGrpSpPr>
              <p:grpSpPr>
                <a:xfrm>
                  <a:off x="1911367" y="5836236"/>
                  <a:ext cx="302627" cy="278467"/>
                  <a:chOff x="10239375" y="4013201"/>
                  <a:chExt cx="420688" cy="401638"/>
                </a:xfrm>
                <a:solidFill>
                  <a:schemeClr val="bg1"/>
                </a:solidFill>
              </p:grpSpPr>
              <p:sp>
                <p:nvSpPr>
                  <p:cNvPr id="99" name="Freeform 6">
                    <a:extLst>
                      <a:ext uri="{FF2B5EF4-FFF2-40B4-BE49-F238E27FC236}">
                        <a16:creationId xmlns:a16="http://schemas.microsoft.com/office/drawing/2014/main" id="{736CC771-E242-D640-8932-B2A68BDC8306}"/>
                      </a:ext>
                    </a:extLst>
                  </p:cNvPr>
                  <p:cNvSpPr>
                    <a:spLocks/>
                  </p:cNvSpPr>
                  <p:nvPr/>
                </p:nvSpPr>
                <p:spPr bwMode="auto">
                  <a:xfrm>
                    <a:off x="10271125" y="4270376"/>
                    <a:ext cx="141288" cy="141288"/>
                  </a:xfrm>
                  <a:custGeom>
                    <a:avLst/>
                    <a:gdLst>
                      <a:gd name="T0" fmla="*/ 43 w 52"/>
                      <a:gd name="T1" fmla="*/ 0 h 52"/>
                      <a:gd name="T2" fmla="*/ 21 w 52"/>
                      <a:gd name="T3" fmla="*/ 21 h 52"/>
                      <a:gd name="T4" fmla="*/ 17 w 52"/>
                      <a:gd name="T5" fmla="*/ 17 h 52"/>
                      <a:gd name="T6" fmla="*/ 0 w 52"/>
                      <a:gd name="T7" fmla="*/ 46 h 52"/>
                      <a:gd name="T8" fmla="*/ 7 w 52"/>
                      <a:gd name="T9" fmla="*/ 52 h 52"/>
                      <a:gd name="T10" fmla="*/ 35 w 52"/>
                      <a:gd name="T11" fmla="*/ 35 h 52"/>
                      <a:gd name="T12" fmla="*/ 31 w 52"/>
                      <a:gd name="T13" fmla="*/ 31 h 52"/>
                      <a:gd name="T14" fmla="*/ 52 w 52"/>
                      <a:gd name="T15" fmla="*/ 10 h 52"/>
                      <a:gd name="T16" fmla="*/ 47 w 52"/>
                      <a:gd name="T17" fmla="*/ 5 h 52"/>
                      <a:gd name="T18" fmla="*/ 43 w 52"/>
                      <a:gd name="T1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52">
                        <a:moveTo>
                          <a:pt x="43" y="0"/>
                        </a:moveTo>
                        <a:cubicBezTo>
                          <a:pt x="21" y="21"/>
                          <a:pt x="21" y="21"/>
                          <a:pt x="21" y="21"/>
                        </a:cubicBezTo>
                        <a:cubicBezTo>
                          <a:pt x="17" y="17"/>
                          <a:pt x="17" y="17"/>
                          <a:pt x="17" y="17"/>
                        </a:cubicBezTo>
                        <a:cubicBezTo>
                          <a:pt x="0" y="46"/>
                          <a:pt x="0" y="46"/>
                          <a:pt x="0" y="46"/>
                        </a:cubicBezTo>
                        <a:cubicBezTo>
                          <a:pt x="7" y="52"/>
                          <a:pt x="7" y="52"/>
                          <a:pt x="7" y="52"/>
                        </a:cubicBezTo>
                        <a:cubicBezTo>
                          <a:pt x="35" y="35"/>
                          <a:pt x="35" y="35"/>
                          <a:pt x="35" y="35"/>
                        </a:cubicBezTo>
                        <a:cubicBezTo>
                          <a:pt x="31" y="31"/>
                          <a:pt x="31" y="31"/>
                          <a:pt x="31" y="31"/>
                        </a:cubicBezTo>
                        <a:cubicBezTo>
                          <a:pt x="52" y="10"/>
                          <a:pt x="52" y="10"/>
                          <a:pt x="52" y="10"/>
                        </a:cubicBezTo>
                        <a:cubicBezTo>
                          <a:pt x="51" y="8"/>
                          <a:pt x="49" y="6"/>
                          <a:pt x="47" y="5"/>
                        </a:cubicBezTo>
                        <a:lnTo>
                          <a:pt x="4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00" name="Freeform 7">
                    <a:extLst>
                      <a:ext uri="{FF2B5EF4-FFF2-40B4-BE49-F238E27FC236}">
                        <a16:creationId xmlns:a16="http://schemas.microsoft.com/office/drawing/2014/main" id="{61508E19-770E-43FB-5178-614CB4C5C71B}"/>
                      </a:ext>
                    </a:extLst>
                  </p:cNvPr>
                  <p:cNvSpPr>
                    <a:spLocks/>
                  </p:cNvSpPr>
                  <p:nvPr/>
                </p:nvSpPr>
                <p:spPr bwMode="auto">
                  <a:xfrm>
                    <a:off x="10460038" y="4037013"/>
                    <a:ext cx="200025" cy="187325"/>
                  </a:xfrm>
                  <a:custGeom>
                    <a:avLst/>
                    <a:gdLst>
                      <a:gd name="T0" fmla="*/ 39 w 74"/>
                      <a:gd name="T1" fmla="*/ 14 h 69"/>
                      <a:gd name="T2" fmla="*/ 49 w 74"/>
                      <a:gd name="T3" fmla="*/ 21 h 69"/>
                      <a:gd name="T4" fmla="*/ 56 w 74"/>
                      <a:gd name="T5" fmla="*/ 31 h 69"/>
                      <a:gd name="T6" fmla="*/ 27 w 74"/>
                      <a:gd name="T7" fmla="*/ 60 h 69"/>
                      <a:gd name="T8" fmla="*/ 37 w 74"/>
                      <a:gd name="T9" fmla="*/ 69 h 69"/>
                      <a:gd name="T10" fmla="*/ 67 w 74"/>
                      <a:gd name="T11" fmla="*/ 39 h 69"/>
                      <a:gd name="T12" fmla="*/ 59 w 74"/>
                      <a:gd name="T13" fmla="*/ 11 h 69"/>
                      <a:gd name="T14" fmla="*/ 38 w 74"/>
                      <a:gd name="T15" fmla="*/ 0 h 69"/>
                      <a:gd name="T16" fmla="*/ 30 w 74"/>
                      <a:gd name="T17" fmla="*/ 3 h 69"/>
                      <a:gd name="T18" fmla="*/ 0 w 74"/>
                      <a:gd name="T19" fmla="*/ 33 h 69"/>
                      <a:gd name="T20" fmla="*/ 10 w 74"/>
                      <a:gd name="T21" fmla="*/ 43 h 69"/>
                      <a:gd name="T22" fmla="*/ 39 w 74"/>
                      <a:gd name="T23" fmla="*/ 1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 h="69">
                        <a:moveTo>
                          <a:pt x="39" y="14"/>
                        </a:moveTo>
                        <a:cubicBezTo>
                          <a:pt x="41" y="14"/>
                          <a:pt x="45" y="17"/>
                          <a:pt x="49" y="21"/>
                        </a:cubicBezTo>
                        <a:cubicBezTo>
                          <a:pt x="53" y="24"/>
                          <a:pt x="55" y="29"/>
                          <a:pt x="56" y="31"/>
                        </a:cubicBezTo>
                        <a:cubicBezTo>
                          <a:pt x="27" y="60"/>
                          <a:pt x="27" y="60"/>
                          <a:pt x="27" y="60"/>
                        </a:cubicBezTo>
                        <a:cubicBezTo>
                          <a:pt x="30" y="63"/>
                          <a:pt x="34" y="66"/>
                          <a:pt x="37" y="69"/>
                        </a:cubicBezTo>
                        <a:cubicBezTo>
                          <a:pt x="67" y="39"/>
                          <a:pt x="67" y="39"/>
                          <a:pt x="67" y="39"/>
                        </a:cubicBezTo>
                        <a:cubicBezTo>
                          <a:pt x="74" y="32"/>
                          <a:pt x="68" y="20"/>
                          <a:pt x="59" y="11"/>
                        </a:cubicBezTo>
                        <a:cubicBezTo>
                          <a:pt x="54" y="6"/>
                          <a:pt x="45" y="0"/>
                          <a:pt x="38" y="0"/>
                        </a:cubicBezTo>
                        <a:cubicBezTo>
                          <a:pt x="34" y="0"/>
                          <a:pt x="31" y="1"/>
                          <a:pt x="30" y="3"/>
                        </a:cubicBezTo>
                        <a:cubicBezTo>
                          <a:pt x="0" y="33"/>
                          <a:pt x="0" y="33"/>
                          <a:pt x="0" y="33"/>
                        </a:cubicBezTo>
                        <a:cubicBezTo>
                          <a:pt x="10" y="43"/>
                          <a:pt x="10" y="43"/>
                          <a:pt x="10" y="43"/>
                        </a:cubicBezTo>
                        <a:lnTo>
                          <a:pt x="39"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01" name="Freeform 8">
                    <a:extLst>
                      <a:ext uri="{FF2B5EF4-FFF2-40B4-BE49-F238E27FC236}">
                        <a16:creationId xmlns:a16="http://schemas.microsoft.com/office/drawing/2014/main" id="{CB12173E-A133-33FF-EE0C-40EA585A0710}"/>
                      </a:ext>
                    </a:extLst>
                  </p:cNvPr>
                  <p:cNvSpPr>
                    <a:spLocks noEditPoints="1"/>
                  </p:cNvSpPr>
                  <p:nvPr/>
                </p:nvSpPr>
                <p:spPr bwMode="auto">
                  <a:xfrm>
                    <a:off x="10239375" y="4013201"/>
                    <a:ext cx="401638" cy="401638"/>
                  </a:xfrm>
                  <a:custGeom>
                    <a:avLst/>
                    <a:gdLst>
                      <a:gd name="T0" fmla="*/ 103 w 148"/>
                      <a:gd name="T1" fmla="*/ 74 h 148"/>
                      <a:gd name="T2" fmla="*/ 76 w 148"/>
                      <a:gd name="T3" fmla="*/ 47 h 148"/>
                      <a:gd name="T4" fmla="*/ 74 w 148"/>
                      <a:gd name="T5" fmla="*/ 36 h 148"/>
                      <a:gd name="T6" fmla="*/ 39 w 148"/>
                      <a:gd name="T7" fmla="*/ 1 h 148"/>
                      <a:gd name="T8" fmla="*/ 28 w 148"/>
                      <a:gd name="T9" fmla="*/ 4 h 148"/>
                      <a:gd name="T10" fmla="*/ 26 w 148"/>
                      <a:gd name="T11" fmla="*/ 4 h 148"/>
                      <a:gd name="T12" fmla="*/ 21 w 148"/>
                      <a:gd name="T13" fmla="*/ 7 h 148"/>
                      <a:gd name="T14" fmla="*/ 27 w 148"/>
                      <a:gd name="T15" fmla="*/ 13 h 148"/>
                      <a:gd name="T16" fmla="*/ 39 w 148"/>
                      <a:gd name="T17" fmla="*/ 25 h 148"/>
                      <a:gd name="T18" fmla="*/ 29 w 148"/>
                      <a:gd name="T19" fmla="*/ 40 h 148"/>
                      <a:gd name="T20" fmla="*/ 12 w 148"/>
                      <a:gd name="T21" fmla="*/ 28 h 148"/>
                      <a:gd name="T22" fmla="*/ 12 w 148"/>
                      <a:gd name="T23" fmla="*/ 28 h 148"/>
                      <a:gd name="T24" fmla="*/ 3 w 148"/>
                      <a:gd name="T25" fmla="*/ 27 h 148"/>
                      <a:gd name="T26" fmla="*/ 3 w 148"/>
                      <a:gd name="T27" fmla="*/ 28 h 148"/>
                      <a:gd name="T28" fmla="*/ 3 w 148"/>
                      <a:gd name="T29" fmla="*/ 28 h 148"/>
                      <a:gd name="T30" fmla="*/ 11 w 148"/>
                      <a:gd name="T31" fmla="*/ 66 h 148"/>
                      <a:gd name="T32" fmla="*/ 43 w 148"/>
                      <a:gd name="T33" fmla="*/ 74 h 148"/>
                      <a:gd name="T34" fmla="*/ 60 w 148"/>
                      <a:gd name="T35" fmla="*/ 90 h 148"/>
                      <a:gd name="T36" fmla="*/ 83 w 148"/>
                      <a:gd name="T37" fmla="*/ 113 h 148"/>
                      <a:gd name="T38" fmla="*/ 123 w 148"/>
                      <a:gd name="T39" fmla="*/ 148 h 148"/>
                      <a:gd name="T40" fmla="*/ 148 w 148"/>
                      <a:gd name="T41" fmla="*/ 124 h 148"/>
                      <a:gd name="T42" fmla="*/ 113 w 148"/>
                      <a:gd name="T43" fmla="*/ 83 h 148"/>
                      <a:gd name="T44" fmla="*/ 56 w 148"/>
                      <a:gd name="T45" fmla="*/ 67 h 148"/>
                      <a:gd name="T46" fmla="*/ 43 w 148"/>
                      <a:gd name="T47" fmla="*/ 60 h 148"/>
                      <a:gd name="T48" fmla="*/ 20 w 148"/>
                      <a:gd name="T49" fmla="*/ 57 h 148"/>
                      <a:gd name="T50" fmla="*/ 13 w 148"/>
                      <a:gd name="T51" fmla="*/ 39 h 148"/>
                      <a:gd name="T52" fmla="*/ 26 w 148"/>
                      <a:gd name="T53" fmla="*/ 48 h 148"/>
                      <a:gd name="T54" fmla="*/ 44 w 148"/>
                      <a:gd name="T55" fmla="*/ 34 h 148"/>
                      <a:gd name="T56" fmla="*/ 38 w 148"/>
                      <a:gd name="T57" fmla="*/ 14 h 148"/>
                      <a:gd name="T58" fmla="*/ 56 w 148"/>
                      <a:gd name="T59" fmla="*/ 21 h 148"/>
                      <a:gd name="T60" fmla="*/ 59 w 148"/>
                      <a:gd name="T61" fmla="*/ 43 h 148"/>
                      <a:gd name="T62" fmla="*/ 61 w 148"/>
                      <a:gd name="T63" fmla="*/ 51 h 148"/>
                      <a:gd name="T64" fmla="*/ 80 w 148"/>
                      <a:gd name="T65" fmla="*/ 69 h 148"/>
                      <a:gd name="T66" fmla="*/ 100 w 148"/>
                      <a:gd name="T67" fmla="*/ 90 h 148"/>
                      <a:gd name="T68" fmla="*/ 130 w 148"/>
                      <a:gd name="T69" fmla="*/ 131 h 148"/>
                      <a:gd name="T70" fmla="*/ 106 w 148"/>
                      <a:gd name="T71" fmla="*/ 117 h 148"/>
                      <a:gd name="T72" fmla="*/ 81 w 148"/>
                      <a:gd name="T73" fmla="*/ 93 h 148"/>
                      <a:gd name="T74" fmla="*/ 29 w 148"/>
                      <a:gd name="T75" fmla="*/ 1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113" y="83"/>
                        </a:moveTo>
                        <a:cubicBezTo>
                          <a:pt x="110" y="80"/>
                          <a:pt x="106" y="77"/>
                          <a:pt x="103" y="74"/>
                        </a:cubicBezTo>
                        <a:cubicBezTo>
                          <a:pt x="97" y="68"/>
                          <a:pt x="91" y="62"/>
                          <a:pt x="86" y="57"/>
                        </a:cubicBezTo>
                        <a:cubicBezTo>
                          <a:pt x="82" y="53"/>
                          <a:pt x="79" y="50"/>
                          <a:pt x="76" y="47"/>
                        </a:cubicBezTo>
                        <a:cubicBezTo>
                          <a:pt x="75" y="46"/>
                          <a:pt x="74" y="45"/>
                          <a:pt x="73" y="44"/>
                        </a:cubicBezTo>
                        <a:cubicBezTo>
                          <a:pt x="74" y="42"/>
                          <a:pt x="74" y="39"/>
                          <a:pt x="74" y="36"/>
                        </a:cubicBezTo>
                        <a:cubicBezTo>
                          <a:pt x="75" y="27"/>
                          <a:pt x="72" y="18"/>
                          <a:pt x="65" y="11"/>
                        </a:cubicBezTo>
                        <a:cubicBezTo>
                          <a:pt x="59" y="4"/>
                          <a:pt x="49" y="0"/>
                          <a:pt x="39" y="1"/>
                        </a:cubicBezTo>
                        <a:cubicBezTo>
                          <a:pt x="34" y="1"/>
                          <a:pt x="30" y="2"/>
                          <a:pt x="28" y="4"/>
                        </a:cubicBezTo>
                        <a:cubicBezTo>
                          <a:pt x="28" y="4"/>
                          <a:pt x="28" y="4"/>
                          <a:pt x="28" y="4"/>
                        </a:cubicBezTo>
                        <a:cubicBezTo>
                          <a:pt x="28" y="4"/>
                          <a:pt x="28" y="4"/>
                          <a:pt x="28" y="4"/>
                        </a:cubicBezTo>
                        <a:cubicBezTo>
                          <a:pt x="27" y="4"/>
                          <a:pt x="26" y="4"/>
                          <a:pt x="26" y="4"/>
                        </a:cubicBezTo>
                        <a:cubicBezTo>
                          <a:pt x="26" y="4"/>
                          <a:pt x="26" y="4"/>
                          <a:pt x="26" y="4"/>
                        </a:cubicBezTo>
                        <a:cubicBezTo>
                          <a:pt x="21" y="7"/>
                          <a:pt x="21" y="7"/>
                          <a:pt x="21" y="7"/>
                        </a:cubicBezTo>
                        <a:cubicBezTo>
                          <a:pt x="27" y="13"/>
                          <a:pt x="27" y="13"/>
                          <a:pt x="27" y="13"/>
                        </a:cubicBezTo>
                        <a:cubicBezTo>
                          <a:pt x="27" y="13"/>
                          <a:pt x="27" y="13"/>
                          <a:pt x="27" y="13"/>
                        </a:cubicBezTo>
                        <a:cubicBezTo>
                          <a:pt x="29" y="15"/>
                          <a:pt x="29" y="15"/>
                          <a:pt x="29" y="15"/>
                        </a:cubicBezTo>
                        <a:cubicBezTo>
                          <a:pt x="39" y="25"/>
                          <a:pt x="39" y="25"/>
                          <a:pt x="39" y="25"/>
                        </a:cubicBezTo>
                        <a:cubicBezTo>
                          <a:pt x="40" y="26"/>
                          <a:pt x="40" y="28"/>
                          <a:pt x="39" y="30"/>
                        </a:cubicBezTo>
                        <a:cubicBezTo>
                          <a:pt x="29" y="40"/>
                          <a:pt x="29" y="40"/>
                          <a:pt x="29" y="40"/>
                        </a:cubicBezTo>
                        <a:cubicBezTo>
                          <a:pt x="27" y="41"/>
                          <a:pt x="25" y="41"/>
                          <a:pt x="24" y="40"/>
                        </a:cubicBezTo>
                        <a:cubicBezTo>
                          <a:pt x="12" y="28"/>
                          <a:pt x="12" y="28"/>
                          <a:pt x="12" y="28"/>
                        </a:cubicBezTo>
                        <a:cubicBezTo>
                          <a:pt x="12" y="28"/>
                          <a:pt x="12" y="28"/>
                          <a:pt x="12" y="28"/>
                        </a:cubicBezTo>
                        <a:cubicBezTo>
                          <a:pt x="12" y="28"/>
                          <a:pt x="12" y="28"/>
                          <a:pt x="12" y="28"/>
                        </a:cubicBezTo>
                        <a:cubicBezTo>
                          <a:pt x="6" y="22"/>
                          <a:pt x="6" y="22"/>
                          <a:pt x="6" y="22"/>
                        </a:cubicBezTo>
                        <a:cubicBezTo>
                          <a:pt x="3" y="27"/>
                          <a:pt x="3" y="27"/>
                          <a:pt x="3" y="27"/>
                        </a:cubicBezTo>
                        <a:cubicBezTo>
                          <a:pt x="3" y="27"/>
                          <a:pt x="3" y="27"/>
                          <a:pt x="3" y="27"/>
                        </a:cubicBezTo>
                        <a:cubicBezTo>
                          <a:pt x="3" y="27"/>
                          <a:pt x="3" y="27"/>
                          <a:pt x="3" y="28"/>
                        </a:cubicBezTo>
                        <a:cubicBezTo>
                          <a:pt x="3" y="28"/>
                          <a:pt x="3" y="28"/>
                          <a:pt x="3" y="28"/>
                        </a:cubicBezTo>
                        <a:cubicBezTo>
                          <a:pt x="3" y="28"/>
                          <a:pt x="3" y="28"/>
                          <a:pt x="3" y="28"/>
                        </a:cubicBezTo>
                        <a:cubicBezTo>
                          <a:pt x="2" y="30"/>
                          <a:pt x="0" y="35"/>
                          <a:pt x="0" y="40"/>
                        </a:cubicBezTo>
                        <a:cubicBezTo>
                          <a:pt x="0" y="50"/>
                          <a:pt x="4" y="60"/>
                          <a:pt x="11" y="66"/>
                        </a:cubicBezTo>
                        <a:cubicBezTo>
                          <a:pt x="17" y="73"/>
                          <a:pt x="26" y="76"/>
                          <a:pt x="36" y="75"/>
                        </a:cubicBezTo>
                        <a:cubicBezTo>
                          <a:pt x="38" y="75"/>
                          <a:pt x="41" y="75"/>
                          <a:pt x="43" y="74"/>
                        </a:cubicBezTo>
                        <a:cubicBezTo>
                          <a:pt x="46" y="77"/>
                          <a:pt x="46" y="77"/>
                          <a:pt x="46" y="77"/>
                        </a:cubicBezTo>
                        <a:cubicBezTo>
                          <a:pt x="60" y="90"/>
                          <a:pt x="60" y="90"/>
                          <a:pt x="60" y="90"/>
                        </a:cubicBezTo>
                        <a:cubicBezTo>
                          <a:pt x="69" y="100"/>
                          <a:pt x="69" y="100"/>
                          <a:pt x="69" y="100"/>
                        </a:cubicBezTo>
                        <a:cubicBezTo>
                          <a:pt x="83" y="113"/>
                          <a:pt x="83" y="113"/>
                          <a:pt x="83" y="113"/>
                        </a:cubicBezTo>
                        <a:cubicBezTo>
                          <a:pt x="115" y="145"/>
                          <a:pt x="115" y="145"/>
                          <a:pt x="115" y="145"/>
                        </a:cubicBezTo>
                        <a:cubicBezTo>
                          <a:pt x="117" y="147"/>
                          <a:pt x="120" y="148"/>
                          <a:pt x="123" y="148"/>
                        </a:cubicBezTo>
                        <a:cubicBezTo>
                          <a:pt x="128" y="148"/>
                          <a:pt x="135" y="145"/>
                          <a:pt x="140" y="140"/>
                        </a:cubicBezTo>
                        <a:cubicBezTo>
                          <a:pt x="145" y="135"/>
                          <a:pt x="148" y="129"/>
                          <a:pt x="148" y="124"/>
                        </a:cubicBezTo>
                        <a:cubicBezTo>
                          <a:pt x="148" y="120"/>
                          <a:pt x="147" y="117"/>
                          <a:pt x="145" y="115"/>
                        </a:cubicBezTo>
                        <a:cubicBezTo>
                          <a:pt x="145" y="115"/>
                          <a:pt x="129" y="100"/>
                          <a:pt x="113" y="83"/>
                        </a:cubicBezTo>
                        <a:close/>
                        <a:moveTo>
                          <a:pt x="67" y="79"/>
                        </a:moveTo>
                        <a:cubicBezTo>
                          <a:pt x="56" y="67"/>
                          <a:pt x="56" y="67"/>
                          <a:pt x="56" y="67"/>
                        </a:cubicBezTo>
                        <a:cubicBezTo>
                          <a:pt x="47" y="58"/>
                          <a:pt x="47" y="58"/>
                          <a:pt x="47" y="58"/>
                        </a:cubicBezTo>
                        <a:cubicBezTo>
                          <a:pt x="43" y="60"/>
                          <a:pt x="43" y="60"/>
                          <a:pt x="43" y="60"/>
                        </a:cubicBezTo>
                        <a:cubicBezTo>
                          <a:pt x="40" y="61"/>
                          <a:pt x="37" y="62"/>
                          <a:pt x="35" y="62"/>
                        </a:cubicBezTo>
                        <a:cubicBezTo>
                          <a:pt x="29" y="62"/>
                          <a:pt x="24" y="60"/>
                          <a:pt x="20" y="57"/>
                        </a:cubicBezTo>
                        <a:cubicBezTo>
                          <a:pt x="16" y="53"/>
                          <a:pt x="13" y="47"/>
                          <a:pt x="13" y="40"/>
                        </a:cubicBezTo>
                        <a:cubicBezTo>
                          <a:pt x="13" y="39"/>
                          <a:pt x="13" y="39"/>
                          <a:pt x="13" y="39"/>
                        </a:cubicBezTo>
                        <a:cubicBezTo>
                          <a:pt x="19" y="45"/>
                          <a:pt x="19" y="45"/>
                          <a:pt x="19" y="45"/>
                        </a:cubicBezTo>
                        <a:cubicBezTo>
                          <a:pt x="21" y="47"/>
                          <a:pt x="24" y="48"/>
                          <a:pt x="26" y="48"/>
                        </a:cubicBezTo>
                        <a:cubicBezTo>
                          <a:pt x="29" y="48"/>
                          <a:pt x="32" y="47"/>
                          <a:pt x="34" y="45"/>
                        </a:cubicBezTo>
                        <a:cubicBezTo>
                          <a:pt x="44" y="34"/>
                          <a:pt x="44" y="34"/>
                          <a:pt x="44" y="34"/>
                        </a:cubicBezTo>
                        <a:cubicBezTo>
                          <a:pt x="48" y="30"/>
                          <a:pt x="48" y="24"/>
                          <a:pt x="44" y="20"/>
                        </a:cubicBezTo>
                        <a:cubicBezTo>
                          <a:pt x="38" y="14"/>
                          <a:pt x="38" y="14"/>
                          <a:pt x="38" y="14"/>
                        </a:cubicBezTo>
                        <a:cubicBezTo>
                          <a:pt x="39" y="14"/>
                          <a:pt x="39" y="14"/>
                          <a:pt x="39" y="14"/>
                        </a:cubicBezTo>
                        <a:cubicBezTo>
                          <a:pt x="46" y="14"/>
                          <a:pt x="52" y="16"/>
                          <a:pt x="56" y="21"/>
                        </a:cubicBezTo>
                        <a:cubicBezTo>
                          <a:pt x="60" y="24"/>
                          <a:pt x="61" y="30"/>
                          <a:pt x="61" y="36"/>
                        </a:cubicBezTo>
                        <a:cubicBezTo>
                          <a:pt x="61" y="38"/>
                          <a:pt x="60" y="41"/>
                          <a:pt x="59" y="43"/>
                        </a:cubicBezTo>
                        <a:cubicBezTo>
                          <a:pt x="58" y="48"/>
                          <a:pt x="58" y="48"/>
                          <a:pt x="58" y="48"/>
                        </a:cubicBezTo>
                        <a:cubicBezTo>
                          <a:pt x="61" y="51"/>
                          <a:pt x="61" y="51"/>
                          <a:pt x="61" y="51"/>
                        </a:cubicBezTo>
                        <a:cubicBezTo>
                          <a:pt x="63" y="52"/>
                          <a:pt x="66" y="56"/>
                          <a:pt x="70" y="59"/>
                        </a:cubicBezTo>
                        <a:cubicBezTo>
                          <a:pt x="73" y="62"/>
                          <a:pt x="76" y="66"/>
                          <a:pt x="80" y="69"/>
                        </a:cubicBezTo>
                        <a:cubicBezTo>
                          <a:pt x="83" y="73"/>
                          <a:pt x="87" y="76"/>
                          <a:pt x="90" y="80"/>
                        </a:cubicBezTo>
                        <a:cubicBezTo>
                          <a:pt x="94" y="83"/>
                          <a:pt x="97" y="87"/>
                          <a:pt x="100" y="90"/>
                        </a:cubicBezTo>
                        <a:cubicBezTo>
                          <a:pt x="116" y="106"/>
                          <a:pt x="131" y="121"/>
                          <a:pt x="134" y="124"/>
                        </a:cubicBezTo>
                        <a:cubicBezTo>
                          <a:pt x="134" y="125"/>
                          <a:pt x="133" y="128"/>
                          <a:pt x="130" y="131"/>
                        </a:cubicBezTo>
                        <a:cubicBezTo>
                          <a:pt x="127" y="134"/>
                          <a:pt x="125" y="135"/>
                          <a:pt x="124" y="135"/>
                        </a:cubicBezTo>
                        <a:cubicBezTo>
                          <a:pt x="121" y="133"/>
                          <a:pt x="115" y="126"/>
                          <a:pt x="106" y="117"/>
                        </a:cubicBezTo>
                        <a:cubicBezTo>
                          <a:pt x="92" y="104"/>
                          <a:pt x="92" y="104"/>
                          <a:pt x="92" y="104"/>
                        </a:cubicBezTo>
                        <a:cubicBezTo>
                          <a:pt x="81" y="93"/>
                          <a:pt x="81" y="93"/>
                          <a:pt x="81" y="93"/>
                        </a:cubicBezTo>
                        <a:lnTo>
                          <a:pt x="67" y="79"/>
                        </a:lnTo>
                        <a:close/>
                        <a:moveTo>
                          <a:pt x="29" y="10"/>
                        </a:moveTo>
                        <a:cubicBezTo>
                          <a:pt x="29" y="10"/>
                          <a:pt x="29" y="10"/>
                          <a:pt x="2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grpSp>
        </p:grpSp>
        <p:grpSp>
          <p:nvGrpSpPr>
            <p:cNvPr id="123" name="Group 122">
              <a:extLst>
                <a:ext uri="{FF2B5EF4-FFF2-40B4-BE49-F238E27FC236}">
                  <a16:creationId xmlns:a16="http://schemas.microsoft.com/office/drawing/2014/main" id="{AA6C1B18-FC3F-2B05-E024-AC2DCACCDB03}"/>
                </a:ext>
              </a:extLst>
            </p:cNvPr>
            <p:cNvGrpSpPr/>
            <p:nvPr/>
          </p:nvGrpSpPr>
          <p:grpSpPr>
            <a:xfrm>
              <a:off x="3940414" y="4249017"/>
              <a:ext cx="1291605" cy="928239"/>
              <a:chOff x="5454211" y="5464440"/>
              <a:chExt cx="1291605" cy="928239"/>
            </a:xfrm>
          </p:grpSpPr>
          <p:grpSp>
            <p:nvGrpSpPr>
              <p:cNvPr id="107" name="Group 106">
                <a:extLst>
                  <a:ext uri="{FF2B5EF4-FFF2-40B4-BE49-F238E27FC236}">
                    <a16:creationId xmlns:a16="http://schemas.microsoft.com/office/drawing/2014/main" id="{AF86D2D8-3F92-8555-2679-02CD72FD9A98}"/>
                  </a:ext>
                </a:extLst>
              </p:cNvPr>
              <p:cNvGrpSpPr/>
              <p:nvPr/>
            </p:nvGrpSpPr>
            <p:grpSpPr>
              <a:xfrm>
                <a:off x="5666433" y="5645645"/>
                <a:ext cx="529792" cy="510624"/>
                <a:chOff x="5353153" y="5476240"/>
                <a:chExt cx="529792" cy="510624"/>
              </a:xfrm>
            </p:grpSpPr>
            <p:sp>
              <p:nvSpPr>
                <p:cNvPr id="108" name="Oval 75">
                  <a:extLst>
                    <a:ext uri="{FF2B5EF4-FFF2-40B4-BE49-F238E27FC236}">
                      <a16:creationId xmlns:a16="http://schemas.microsoft.com/office/drawing/2014/main" id="{50160853-A391-F171-C0A2-5C2F3FCE3AA3}"/>
                    </a:ext>
                  </a:extLst>
                </p:cNvPr>
                <p:cNvSpPr/>
                <p:nvPr/>
              </p:nvSpPr>
              <p:spPr>
                <a:xfrm flipH="1">
                  <a:off x="5353153" y="5476240"/>
                  <a:ext cx="529792" cy="5106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09" name="Group 217">
                  <a:extLst>
                    <a:ext uri="{FF2B5EF4-FFF2-40B4-BE49-F238E27FC236}">
                      <a16:creationId xmlns:a16="http://schemas.microsoft.com/office/drawing/2014/main" id="{B368FFC2-C102-C5AF-B659-33F28267CB31}"/>
                    </a:ext>
                  </a:extLst>
                </p:cNvPr>
                <p:cNvGrpSpPr>
                  <a:grpSpLocks noChangeAspect="1"/>
                </p:cNvGrpSpPr>
                <p:nvPr/>
              </p:nvGrpSpPr>
              <p:grpSpPr bwMode="auto">
                <a:xfrm>
                  <a:off x="5449297" y="5544996"/>
                  <a:ext cx="361808" cy="346104"/>
                  <a:chOff x="3734" y="1898"/>
                  <a:chExt cx="267" cy="265"/>
                </a:xfrm>
                <a:solidFill>
                  <a:schemeClr val="bg1"/>
                </a:solidFill>
              </p:grpSpPr>
              <p:sp>
                <p:nvSpPr>
                  <p:cNvPr id="110" name="Freeform 218">
                    <a:extLst>
                      <a:ext uri="{FF2B5EF4-FFF2-40B4-BE49-F238E27FC236}">
                        <a16:creationId xmlns:a16="http://schemas.microsoft.com/office/drawing/2014/main" id="{EE2570E6-30D5-371E-6639-0AB87182D8CA}"/>
                      </a:ext>
                    </a:extLst>
                  </p:cNvPr>
                  <p:cNvSpPr>
                    <a:spLocks/>
                  </p:cNvSpPr>
                  <p:nvPr/>
                </p:nvSpPr>
                <p:spPr bwMode="auto">
                  <a:xfrm>
                    <a:off x="3734" y="1934"/>
                    <a:ext cx="223" cy="229"/>
                  </a:xfrm>
                  <a:custGeom>
                    <a:avLst/>
                    <a:gdLst>
                      <a:gd name="T0" fmla="*/ 300 w 353"/>
                      <a:gd name="T1" fmla="*/ 105 h 365"/>
                      <a:gd name="T2" fmla="*/ 260 w 353"/>
                      <a:gd name="T3" fmla="*/ 300 h 365"/>
                      <a:gd name="T4" fmla="*/ 65 w 353"/>
                      <a:gd name="T5" fmla="*/ 260 h 365"/>
                      <a:gd name="T6" fmla="*/ 105 w 353"/>
                      <a:gd name="T7" fmla="*/ 65 h 365"/>
                      <a:gd name="T8" fmla="*/ 260 w 353"/>
                      <a:gd name="T9" fmla="*/ 65 h 365"/>
                      <a:gd name="T10" fmla="*/ 275 w 353"/>
                      <a:gd name="T11" fmla="*/ 50 h 365"/>
                      <a:gd name="T12" fmla="*/ 51 w 353"/>
                      <a:gd name="T13" fmla="*/ 90 h 365"/>
                      <a:gd name="T14" fmla="*/ 91 w 353"/>
                      <a:gd name="T15" fmla="*/ 314 h 365"/>
                      <a:gd name="T16" fmla="*/ 315 w 353"/>
                      <a:gd name="T17" fmla="*/ 274 h 365"/>
                      <a:gd name="T18" fmla="*/ 315 w 353"/>
                      <a:gd name="T19" fmla="*/ 90 h 365"/>
                      <a:gd name="T20" fmla="*/ 300 w 353"/>
                      <a:gd name="T21" fmla="*/ 105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3" h="365">
                        <a:moveTo>
                          <a:pt x="300" y="105"/>
                        </a:moveTo>
                        <a:cubicBezTo>
                          <a:pt x="343" y="170"/>
                          <a:pt x="325" y="257"/>
                          <a:pt x="260" y="300"/>
                        </a:cubicBezTo>
                        <a:cubicBezTo>
                          <a:pt x="195" y="343"/>
                          <a:pt x="108" y="325"/>
                          <a:pt x="65" y="260"/>
                        </a:cubicBezTo>
                        <a:cubicBezTo>
                          <a:pt x="22" y="195"/>
                          <a:pt x="40" y="108"/>
                          <a:pt x="105" y="65"/>
                        </a:cubicBezTo>
                        <a:cubicBezTo>
                          <a:pt x="152" y="34"/>
                          <a:pt x="213" y="34"/>
                          <a:pt x="260" y="65"/>
                        </a:cubicBezTo>
                        <a:cubicBezTo>
                          <a:pt x="275" y="50"/>
                          <a:pt x="275" y="50"/>
                          <a:pt x="275" y="50"/>
                        </a:cubicBezTo>
                        <a:cubicBezTo>
                          <a:pt x="202" y="0"/>
                          <a:pt x="101" y="17"/>
                          <a:pt x="51" y="90"/>
                        </a:cubicBezTo>
                        <a:cubicBezTo>
                          <a:pt x="0" y="163"/>
                          <a:pt x="18" y="264"/>
                          <a:pt x="91" y="314"/>
                        </a:cubicBezTo>
                        <a:cubicBezTo>
                          <a:pt x="163" y="365"/>
                          <a:pt x="264" y="347"/>
                          <a:pt x="315" y="274"/>
                        </a:cubicBezTo>
                        <a:cubicBezTo>
                          <a:pt x="353" y="219"/>
                          <a:pt x="353" y="146"/>
                          <a:pt x="315" y="90"/>
                        </a:cubicBezTo>
                        <a:lnTo>
                          <a:pt x="300"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11" name="Freeform 219">
                    <a:extLst>
                      <a:ext uri="{FF2B5EF4-FFF2-40B4-BE49-F238E27FC236}">
                        <a16:creationId xmlns:a16="http://schemas.microsoft.com/office/drawing/2014/main" id="{B7AAF31D-3C8E-779D-38A5-BF884F26E7F4}"/>
                      </a:ext>
                    </a:extLst>
                  </p:cNvPr>
                  <p:cNvSpPr>
                    <a:spLocks/>
                  </p:cNvSpPr>
                  <p:nvPr/>
                </p:nvSpPr>
                <p:spPr bwMode="auto">
                  <a:xfrm>
                    <a:off x="3777" y="1976"/>
                    <a:ext cx="138" cy="145"/>
                  </a:xfrm>
                  <a:custGeom>
                    <a:avLst/>
                    <a:gdLst>
                      <a:gd name="T0" fmla="*/ 115 w 219"/>
                      <a:gd name="T1" fmla="*/ 34 h 229"/>
                      <a:gd name="T2" fmla="*/ 148 w 219"/>
                      <a:gd name="T3" fmla="*/ 41 h 229"/>
                      <a:gd name="T4" fmla="*/ 163 w 219"/>
                      <a:gd name="T5" fmla="*/ 26 h 229"/>
                      <a:gd name="T6" fmla="*/ 27 w 219"/>
                      <a:gd name="T7" fmla="*/ 66 h 229"/>
                      <a:gd name="T8" fmla="*/ 67 w 219"/>
                      <a:gd name="T9" fmla="*/ 202 h 229"/>
                      <a:gd name="T10" fmla="*/ 203 w 219"/>
                      <a:gd name="T11" fmla="*/ 162 h 229"/>
                      <a:gd name="T12" fmla="*/ 203 w 219"/>
                      <a:gd name="T13" fmla="*/ 66 h 229"/>
                      <a:gd name="T14" fmla="*/ 188 w 219"/>
                      <a:gd name="T15" fmla="*/ 81 h 229"/>
                      <a:gd name="T16" fmla="*/ 195 w 219"/>
                      <a:gd name="T17" fmla="*/ 114 h 229"/>
                      <a:gd name="T18" fmla="*/ 115 w 219"/>
                      <a:gd name="T19" fmla="*/ 194 h 229"/>
                      <a:gd name="T20" fmla="*/ 35 w 219"/>
                      <a:gd name="T21" fmla="*/ 114 h 229"/>
                      <a:gd name="T22" fmla="*/ 115 w 219"/>
                      <a:gd name="T23" fmla="*/ 3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229">
                        <a:moveTo>
                          <a:pt x="115" y="34"/>
                        </a:moveTo>
                        <a:cubicBezTo>
                          <a:pt x="126" y="34"/>
                          <a:pt x="137" y="37"/>
                          <a:pt x="148" y="41"/>
                        </a:cubicBezTo>
                        <a:cubicBezTo>
                          <a:pt x="163" y="26"/>
                          <a:pt x="163" y="26"/>
                          <a:pt x="163" y="26"/>
                        </a:cubicBezTo>
                        <a:cubicBezTo>
                          <a:pt x="114" y="0"/>
                          <a:pt x="53" y="18"/>
                          <a:pt x="27" y="66"/>
                        </a:cubicBezTo>
                        <a:cubicBezTo>
                          <a:pt x="0" y="115"/>
                          <a:pt x="18" y="176"/>
                          <a:pt x="67" y="202"/>
                        </a:cubicBezTo>
                        <a:cubicBezTo>
                          <a:pt x="115" y="229"/>
                          <a:pt x="176" y="211"/>
                          <a:pt x="203" y="162"/>
                        </a:cubicBezTo>
                        <a:cubicBezTo>
                          <a:pt x="219" y="132"/>
                          <a:pt x="219" y="96"/>
                          <a:pt x="203" y="66"/>
                        </a:cubicBezTo>
                        <a:cubicBezTo>
                          <a:pt x="188" y="81"/>
                          <a:pt x="188" y="81"/>
                          <a:pt x="188" y="81"/>
                        </a:cubicBezTo>
                        <a:cubicBezTo>
                          <a:pt x="192" y="92"/>
                          <a:pt x="195" y="103"/>
                          <a:pt x="195" y="114"/>
                        </a:cubicBezTo>
                        <a:cubicBezTo>
                          <a:pt x="195" y="158"/>
                          <a:pt x="159" y="194"/>
                          <a:pt x="115" y="194"/>
                        </a:cubicBezTo>
                        <a:cubicBezTo>
                          <a:pt x="71" y="194"/>
                          <a:pt x="35" y="158"/>
                          <a:pt x="35" y="114"/>
                        </a:cubicBezTo>
                        <a:cubicBezTo>
                          <a:pt x="35" y="70"/>
                          <a:pt x="71" y="34"/>
                          <a:pt x="11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12" name="Freeform 220">
                    <a:extLst>
                      <a:ext uri="{FF2B5EF4-FFF2-40B4-BE49-F238E27FC236}">
                        <a16:creationId xmlns:a16="http://schemas.microsoft.com/office/drawing/2014/main" id="{7B381D00-73A2-94D3-08A2-1A16A1C3F8BD}"/>
                      </a:ext>
                    </a:extLst>
                  </p:cNvPr>
                  <p:cNvSpPr>
                    <a:spLocks/>
                  </p:cNvSpPr>
                  <p:nvPr/>
                </p:nvSpPr>
                <p:spPr bwMode="auto">
                  <a:xfrm>
                    <a:off x="3845" y="1898"/>
                    <a:ext cx="156" cy="155"/>
                  </a:xfrm>
                  <a:custGeom>
                    <a:avLst/>
                    <a:gdLst>
                      <a:gd name="T0" fmla="*/ 236 w 246"/>
                      <a:gd name="T1" fmla="*/ 51 h 246"/>
                      <a:gd name="T2" fmla="*/ 213 w 246"/>
                      <a:gd name="T3" fmla="*/ 33 h 246"/>
                      <a:gd name="T4" fmla="*/ 200 w 246"/>
                      <a:gd name="T5" fmla="*/ 18 h 246"/>
                      <a:gd name="T6" fmla="*/ 195 w 246"/>
                      <a:gd name="T7" fmla="*/ 10 h 246"/>
                      <a:gd name="T8" fmla="*/ 188 w 246"/>
                      <a:gd name="T9" fmla="*/ 0 h 246"/>
                      <a:gd name="T10" fmla="*/ 126 w 246"/>
                      <a:gd name="T11" fmla="*/ 62 h 246"/>
                      <a:gd name="T12" fmla="*/ 126 w 246"/>
                      <a:gd name="T13" fmla="*/ 106 h 246"/>
                      <a:gd name="T14" fmla="*/ 0 w 246"/>
                      <a:gd name="T15" fmla="*/ 232 h 246"/>
                      <a:gd name="T16" fmla="*/ 1 w 246"/>
                      <a:gd name="T17" fmla="*/ 245 h 246"/>
                      <a:gd name="T18" fmla="*/ 14 w 246"/>
                      <a:gd name="T19" fmla="*/ 246 h 246"/>
                      <a:gd name="T20" fmla="*/ 140 w 246"/>
                      <a:gd name="T21" fmla="*/ 120 h 246"/>
                      <a:gd name="T22" fmla="*/ 184 w 246"/>
                      <a:gd name="T23" fmla="*/ 120 h 246"/>
                      <a:gd name="T24" fmla="*/ 246 w 246"/>
                      <a:gd name="T25" fmla="*/ 58 h 246"/>
                      <a:gd name="T26" fmla="*/ 236 w 246"/>
                      <a:gd name="T27" fmla="*/ 5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6" h="246">
                        <a:moveTo>
                          <a:pt x="236" y="51"/>
                        </a:moveTo>
                        <a:cubicBezTo>
                          <a:pt x="228" y="46"/>
                          <a:pt x="220" y="40"/>
                          <a:pt x="213" y="33"/>
                        </a:cubicBezTo>
                        <a:cubicBezTo>
                          <a:pt x="209" y="28"/>
                          <a:pt x="204" y="23"/>
                          <a:pt x="200" y="18"/>
                        </a:cubicBezTo>
                        <a:cubicBezTo>
                          <a:pt x="197" y="13"/>
                          <a:pt x="195" y="10"/>
                          <a:pt x="195" y="10"/>
                        </a:cubicBezTo>
                        <a:cubicBezTo>
                          <a:pt x="188" y="0"/>
                          <a:pt x="188" y="0"/>
                          <a:pt x="188" y="0"/>
                        </a:cubicBezTo>
                        <a:cubicBezTo>
                          <a:pt x="126" y="62"/>
                          <a:pt x="126" y="62"/>
                          <a:pt x="126" y="62"/>
                        </a:cubicBezTo>
                        <a:cubicBezTo>
                          <a:pt x="126" y="106"/>
                          <a:pt x="126" y="106"/>
                          <a:pt x="126" y="106"/>
                        </a:cubicBezTo>
                        <a:cubicBezTo>
                          <a:pt x="0" y="232"/>
                          <a:pt x="0" y="232"/>
                          <a:pt x="0" y="232"/>
                        </a:cubicBezTo>
                        <a:cubicBezTo>
                          <a:pt x="1" y="245"/>
                          <a:pt x="1" y="245"/>
                          <a:pt x="1" y="245"/>
                        </a:cubicBezTo>
                        <a:cubicBezTo>
                          <a:pt x="14" y="246"/>
                          <a:pt x="14" y="246"/>
                          <a:pt x="14" y="246"/>
                        </a:cubicBezTo>
                        <a:cubicBezTo>
                          <a:pt x="140" y="120"/>
                          <a:pt x="140" y="120"/>
                          <a:pt x="140" y="120"/>
                        </a:cubicBezTo>
                        <a:cubicBezTo>
                          <a:pt x="184" y="120"/>
                          <a:pt x="184" y="120"/>
                          <a:pt x="184" y="120"/>
                        </a:cubicBezTo>
                        <a:cubicBezTo>
                          <a:pt x="246" y="58"/>
                          <a:pt x="246" y="58"/>
                          <a:pt x="246" y="58"/>
                        </a:cubicBezTo>
                        <a:lnTo>
                          <a:pt x="236"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grpSp>
          </p:grpSp>
          <p:sp>
            <p:nvSpPr>
              <p:cNvPr id="117" name="Arc 63">
                <a:extLst>
                  <a:ext uri="{FF2B5EF4-FFF2-40B4-BE49-F238E27FC236}">
                    <a16:creationId xmlns:a16="http://schemas.microsoft.com/office/drawing/2014/main" id="{AEAA3674-4A06-4C92-D94C-562B23AC3103}"/>
                  </a:ext>
                </a:extLst>
              </p:cNvPr>
              <p:cNvSpPr/>
              <p:nvPr/>
            </p:nvSpPr>
            <p:spPr>
              <a:xfrm rot="5400000" flipH="1">
                <a:off x="5469884" y="5541996"/>
                <a:ext cx="835010" cy="866356"/>
              </a:xfrm>
              <a:prstGeom prst="arc">
                <a:avLst>
                  <a:gd name="adj1" fmla="val 15767060"/>
                  <a:gd name="adj2" fmla="val 231555"/>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118" name="Straight Connector 95">
                <a:extLst>
                  <a:ext uri="{FF2B5EF4-FFF2-40B4-BE49-F238E27FC236}">
                    <a16:creationId xmlns:a16="http://schemas.microsoft.com/office/drawing/2014/main" id="{3165D512-AE35-B124-2CED-D37E63709119}"/>
                  </a:ext>
                </a:extLst>
              </p:cNvPr>
              <p:cNvCxnSpPr>
                <a:cxnSpLocks/>
              </p:cNvCxnSpPr>
              <p:nvPr/>
            </p:nvCxnSpPr>
            <p:spPr>
              <a:xfrm rot="18900000">
                <a:off x="6080012" y="5464440"/>
                <a:ext cx="665804" cy="0"/>
              </a:xfrm>
              <a:prstGeom prst="line">
                <a:avLst/>
              </a:prstGeom>
              <a:ln w="1270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77" name="Group 176">
              <a:extLst>
                <a:ext uri="{FF2B5EF4-FFF2-40B4-BE49-F238E27FC236}">
                  <a16:creationId xmlns:a16="http://schemas.microsoft.com/office/drawing/2014/main" id="{DD3E5AA4-F692-0FFE-FFB9-BF2FB78A2D64}"/>
                </a:ext>
              </a:extLst>
            </p:cNvPr>
            <p:cNvGrpSpPr/>
            <p:nvPr/>
          </p:nvGrpSpPr>
          <p:grpSpPr>
            <a:xfrm>
              <a:off x="7144749" y="1759355"/>
              <a:ext cx="1444594" cy="866356"/>
              <a:chOff x="7144749" y="1567331"/>
              <a:chExt cx="1444594" cy="866356"/>
            </a:xfrm>
          </p:grpSpPr>
          <p:grpSp>
            <p:nvGrpSpPr>
              <p:cNvPr id="27" name="그룹 216">
                <a:extLst>
                  <a:ext uri="{FF2B5EF4-FFF2-40B4-BE49-F238E27FC236}">
                    <a16:creationId xmlns:a16="http://schemas.microsoft.com/office/drawing/2014/main" id="{659E5C69-287C-40D6-B125-4CDB1681A5B1}"/>
                  </a:ext>
                </a:extLst>
              </p:cNvPr>
              <p:cNvGrpSpPr/>
              <p:nvPr/>
            </p:nvGrpSpPr>
            <p:grpSpPr>
              <a:xfrm rot="18900000" flipH="1">
                <a:off x="7144749" y="1567331"/>
                <a:ext cx="1444594" cy="866356"/>
                <a:chOff x="3013984" y="3425199"/>
                <a:chExt cx="1620829" cy="936877"/>
              </a:xfrm>
            </p:grpSpPr>
            <p:sp>
              <p:nvSpPr>
                <p:cNvPr id="28" name="Oval 75">
                  <a:extLst>
                    <a:ext uri="{FF2B5EF4-FFF2-40B4-BE49-F238E27FC236}">
                      <a16:creationId xmlns:a16="http://schemas.microsoft.com/office/drawing/2014/main" id="{9645A8F2-1E19-4CFC-BF19-5B66E830186C}"/>
                    </a:ext>
                  </a:extLst>
                </p:cNvPr>
                <p:cNvSpPr/>
                <p:nvPr/>
              </p:nvSpPr>
              <p:spPr>
                <a:xfrm flipH="1">
                  <a:off x="3229073" y="3609520"/>
                  <a:ext cx="572917" cy="5729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29" name="Arc 63">
                  <a:extLst>
                    <a:ext uri="{FF2B5EF4-FFF2-40B4-BE49-F238E27FC236}">
                      <a16:creationId xmlns:a16="http://schemas.microsoft.com/office/drawing/2014/main" id="{F034BA9F-D7B9-411D-921E-8C1FED0804F5}"/>
                    </a:ext>
                  </a:extLst>
                </p:cNvPr>
                <p:cNvSpPr/>
                <p:nvPr/>
              </p:nvSpPr>
              <p:spPr>
                <a:xfrm rot="8100000" flipH="1">
                  <a:off x="3013984" y="3425199"/>
                  <a:ext cx="936877" cy="936877"/>
                </a:xfrm>
                <a:prstGeom prst="arc">
                  <a:avLst>
                    <a:gd name="adj1" fmla="val 15767060"/>
                    <a:gd name="adj2" fmla="val 231555"/>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30" name="Straight Connector 95">
                  <a:extLst>
                    <a:ext uri="{FF2B5EF4-FFF2-40B4-BE49-F238E27FC236}">
                      <a16:creationId xmlns:a16="http://schemas.microsoft.com/office/drawing/2014/main" id="{ABAE1F65-65E4-43E1-9D39-15AAFCEB8DEE}"/>
                    </a:ext>
                  </a:extLst>
                </p:cNvPr>
                <p:cNvCxnSpPr>
                  <a:cxnSpLocks/>
                </p:cNvCxnSpPr>
                <p:nvPr/>
              </p:nvCxnSpPr>
              <p:spPr>
                <a:xfrm>
                  <a:off x="3914813" y="3905372"/>
                  <a:ext cx="720000" cy="0"/>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grpSp>
          <p:pic>
            <p:nvPicPr>
              <p:cNvPr id="170" name="Picture 169">
                <a:extLst>
                  <a:ext uri="{FF2B5EF4-FFF2-40B4-BE49-F238E27FC236}">
                    <a16:creationId xmlns:a16="http://schemas.microsoft.com/office/drawing/2014/main" id="{64F97B6B-F8E6-5386-CCA9-589B0D718163}"/>
                  </a:ext>
                </a:extLst>
              </p:cNvPr>
              <p:cNvPicPr>
                <a:picLocks noChangeAspect="1"/>
              </p:cNvPicPr>
              <p:nvPr/>
            </p:nvPicPr>
            <p:blipFill>
              <a:blip r:embed="rId9"/>
              <a:stretch>
                <a:fillRect/>
              </a:stretch>
            </p:blipFill>
            <p:spPr>
              <a:xfrm>
                <a:off x="7889503" y="1645836"/>
                <a:ext cx="349282" cy="290292"/>
              </a:xfrm>
              <a:prstGeom prst="rect">
                <a:avLst/>
              </a:prstGeom>
            </p:spPr>
          </p:pic>
        </p:grpSp>
        <p:grpSp>
          <p:nvGrpSpPr>
            <p:cNvPr id="176" name="Group 175">
              <a:extLst>
                <a:ext uri="{FF2B5EF4-FFF2-40B4-BE49-F238E27FC236}">
                  <a16:creationId xmlns:a16="http://schemas.microsoft.com/office/drawing/2014/main" id="{1153FF5E-C243-54FF-D235-052F39AD6A2F}"/>
                </a:ext>
              </a:extLst>
            </p:cNvPr>
            <p:cNvGrpSpPr/>
            <p:nvPr/>
          </p:nvGrpSpPr>
          <p:grpSpPr>
            <a:xfrm>
              <a:off x="7652166" y="2897103"/>
              <a:ext cx="1498825" cy="835009"/>
              <a:chOff x="7652166" y="2705079"/>
              <a:chExt cx="1498825" cy="835009"/>
            </a:xfrm>
          </p:grpSpPr>
          <p:grpSp>
            <p:nvGrpSpPr>
              <p:cNvPr id="31" name="그룹 220">
                <a:extLst>
                  <a:ext uri="{FF2B5EF4-FFF2-40B4-BE49-F238E27FC236}">
                    <a16:creationId xmlns:a16="http://schemas.microsoft.com/office/drawing/2014/main" id="{52384EA5-0F6F-4B5F-875D-5EE91068B5DE}"/>
                  </a:ext>
                </a:extLst>
              </p:cNvPr>
              <p:cNvGrpSpPr/>
              <p:nvPr/>
            </p:nvGrpSpPr>
            <p:grpSpPr>
              <a:xfrm flipH="1">
                <a:off x="7652166" y="2705079"/>
                <a:ext cx="1498825" cy="835009"/>
                <a:chOff x="3013984" y="3425199"/>
                <a:chExt cx="1620829" cy="936877"/>
              </a:xfrm>
            </p:grpSpPr>
            <p:sp>
              <p:nvSpPr>
                <p:cNvPr id="32" name="Oval 75">
                  <a:extLst>
                    <a:ext uri="{FF2B5EF4-FFF2-40B4-BE49-F238E27FC236}">
                      <a16:creationId xmlns:a16="http://schemas.microsoft.com/office/drawing/2014/main" id="{082D75CC-04D5-40BC-85EA-D18F216DAA9F}"/>
                    </a:ext>
                  </a:extLst>
                </p:cNvPr>
                <p:cNvSpPr/>
                <p:nvPr/>
              </p:nvSpPr>
              <p:spPr>
                <a:xfrm flipH="1">
                  <a:off x="3229073" y="3609520"/>
                  <a:ext cx="572917" cy="5729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33" name="Arc 63">
                  <a:extLst>
                    <a:ext uri="{FF2B5EF4-FFF2-40B4-BE49-F238E27FC236}">
                      <a16:creationId xmlns:a16="http://schemas.microsoft.com/office/drawing/2014/main" id="{A253BA83-FF1C-4E56-8D46-7B93DF0652BD}"/>
                    </a:ext>
                  </a:extLst>
                </p:cNvPr>
                <p:cNvSpPr/>
                <p:nvPr/>
              </p:nvSpPr>
              <p:spPr>
                <a:xfrm rot="8100000" flipH="1">
                  <a:off x="3013984" y="3425199"/>
                  <a:ext cx="936877" cy="936877"/>
                </a:xfrm>
                <a:prstGeom prst="arc">
                  <a:avLst>
                    <a:gd name="adj1" fmla="val 15767060"/>
                    <a:gd name="adj2" fmla="val 231555"/>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34" name="Straight Connector 95">
                  <a:extLst>
                    <a:ext uri="{FF2B5EF4-FFF2-40B4-BE49-F238E27FC236}">
                      <a16:creationId xmlns:a16="http://schemas.microsoft.com/office/drawing/2014/main" id="{05A25BCC-09DD-44A9-85B0-D91F390D04FD}"/>
                    </a:ext>
                  </a:extLst>
                </p:cNvPr>
                <p:cNvCxnSpPr>
                  <a:cxnSpLocks/>
                </p:cNvCxnSpPr>
                <p:nvPr/>
              </p:nvCxnSpPr>
              <p:spPr>
                <a:xfrm>
                  <a:off x="3914813" y="3905372"/>
                  <a:ext cx="720000" cy="0"/>
                </a:xfrm>
                <a:prstGeom prst="line">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grpSp>
          <p:pic>
            <p:nvPicPr>
              <p:cNvPr id="172" name="Picture 171">
                <a:extLst>
                  <a:ext uri="{FF2B5EF4-FFF2-40B4-BE49-F238E27FC236}">
                    <a16:creationId xmlns:a16="http://schemas.microsoft.com/office/drawing/2014/main" id="{A8B364AA-967C-E804-C40C-D6C16089029D}"/>
                  </a:ext>
                </a:extLst>
              </p:cNvPr>
              <p:cNvPicPr>
                <a:picLocks noChangeAspect="1"/>
              </p:cNvPicPr>
              <p:nvPr/>
            </p:nvPicPr>
            <p:blipFill>
              <a:blip r:embed="rId10"/>
              <a:stretch>
                <a:fillRect/>
              </a:stretch>
            </p:blipFill>
            <p:spPr>
              <a:xfrm>
                <a:off x="8515743" y="2979617"/>
                <a:ext cx="336989" cy="316477"/>
              </a:xfrm>
              <a:prstGeom prst="rect">
                <a:avLst/>
              </a:prstGeom>
            </p:spPr>
          </p:pic>
        </p:grpSp>
        <p:grpSp>
          <p:nvGrpSpPr>
            <p:cNvPr id="175" name="Group 174">
              <a:extLst>
                <a:ext uri="{FF2B5EF4-FFF2-40B4-BE49-F238E27FC236}">
                  <a16:creationId xmlns:a16="http://schemas.microsoft.com/office/drawing/2014/main" id="{785C795B-2A16-959C-9D23-23F8C43A7980}"/>
                </a:ext>
              </a:extLst>
            </p:cNvPr>
            <p:cNvGrpSpPr/>
            <p:nvPr/>
          </p:nvGrpSpPr>
          <p:grpSpPr>
            <a:xfrm>
              <a:off x="7705592" y="4289829"/>
              <a:ext cx="835043" cy="835008"/>
              <a:chOff x="7705592" y="4097805"/>
              <a:chExt cx="835043" cy="835008"/>
            </a:xfrm>
          </p:grpSpPr>
          <p:sp>
            <p:nvSpPr>
              <p:cNvPr id="24" name="Oval 75">
                <a:extLst>
                  <a:ext uri="{FF2B5EF4-FFF2-40B4-BE49-F238E27FC236}">
                    <a16:creationId xmlns:a16="http://schemas.microsoft.com/office/drawing/2014/main" id="{4C914445-B4BE-43B1-AB04-6567056D236E}"/>
                  </a:ext>
                </a:extLst>
              </p:cNvPr>
              <p:cNvSpPr/>
              <p:nvPr/>
            </p:nvSpPr>
            <p:spPr>
              <a:xfrm rot="2700000">
                <a:off x="7845432" y="4240610"/>
                <a:ext cx="510645" cy="5106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25" name="Arc 63">
                <a:extLst>
                  <a:ext uri="{FF2B5EF4-FFF2-40B4-BE49-F238E27FC236}">
                    <a16:creationId xmlns:a16="http://schemas.microsoft.com/office/drawing/2014/main" id="{2E04EA5B-040F-4F17-8269-5327207CAD79}"/>
                  </a:ext>
                </a:extLst>
              </p:cNvPr>
              <p:cNvSpPr/>
              <p:nvPr/>
            </p:nvSpPr>
            <p:spPr>
              <a:xfrm rot="16200000">
                <a:off x="7705610" y="4097787"/>
                <a:ext cx="835008" cy="835043"/>
              </a:xfrm>
              <a:prstGeom prst="arc">
                <a:avLst>
                  <a:gd name="adj1" fmla="val 15767060"/>
                  <a:gd name="adj2" fmla="val 231555"/>
                </a:avLst>
              </a:prstGeom>
              <a:ln w="1270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latin typeface="Arial"/>
                  <a:ea typeface="+mn-ea"/>
                  <a:cs typeface="+mn-cs"/>
                </a:endParaRPr>
              </a:p>
            </p:txBody>
          </p:sp>
          <p:pic>
            <p:nvPicPr>
              <p:cNvPr id="174" name="Picture 173">
                <a:extLst>
                  <a:ext uri="{FF2B5EF4-FFF2-40B4-BE49-F238E27FC236}">
                    <a16:creationId xmlns:a16="http://schemas.microsoft.com/office/drawing/2014/main" id="{BCCA8B4D-80E3-872E-2799-659554CC5452}"/>
                  </a:ext>
                </a:extLst>
              </p:cNvPr>
              <p:cNvPicPr>
                <a:picLocks noChangeAspect="1"/>
              </p:cNvPicPr>
              <p:nvPr/>
            </p:nvPicPr>
            <p:blipFill>
              <a:blip r:embed="rId11"/>
              <a:stretch>
                <a:fillRect/>
              </a:stretch>
            </p:blipFill>
            <p:spPr>
              <a:xfrm>
                <a:off x="7930577" y="4329311"/>
                <a:ext cx="361529" cy="332016"/>
              </a:xfrm>
              <a:prstGeom prst="rect">
                <a:avLst/>
              </a:prstGeom>
            </p:spPr>
          </p:pic>
        </p:grpSp>
      </p:grpSp>
      <p:grpSp>
        <p:nvGrpSpPr>
          <p:cNvPr id="178" name="Group 177">
            <a:extLst>
              <a:ext uri="{FF2B5EF4-FFF2-40B4-BE49-F238E27FC236}">
                <a16:creationId xmlns:a16="http://schemas.microsoft.com/office/drawing/2014/main" id="{DA5F05CE-7A1E-9580-7698-40062BFE235D}"/>
              </a:ext>
            </a:extLst>
          </p:cNvPr>
          <p:cNvGrpSpPr/>
          <p:nvPr/>
        </p:nvGrpSpPr>
        <p:grpSpPr>
          <a:xfrm>
            <a:off x="4876707" y="888716"/>
            <a:ext cx="2550431" cy="500045"/>
            <a:chOff x="222118" y="824397"/>
            <a:chExt cx="3719688" cy="545393"/>
          </a:xfrm>
        </p:grpSpPr>
        <p:grpSp>
          <p:nvGrpSpPr>
            <p:cNvPr id="179" name="Group 178">
              <a:extLst>
                <a:ext uri="{FF2B5EF4-FFF2-40B4-BE49-F238E27FC236}">
                  <a16:creationId xmlns:a16="http://schemas.microsoft.com/office/drawing/2014/main" id="{10EE7F5F-50DD-2A81-C5BB-1A1A73EC94E6}"/>
                </a:ext>
              </a:extLst>
            </p:cNvPr>
            <p:cNvGrpSpPr/>
            <p:nvPr/>
          </p:nvGrpSpPr>
          <p:grpSpPr>
            <a:xfrm>
              <a:off x="297765" y="824397"/>
              <a:ext cx="3644041" cy="545393"/>
              <a:chOff x="1981906" y="1763367"/>
              <a:chExt cx="3644041" cy="545393"/>
            </a:xfrm>
          </p:grpSpPr>
          <p:sp>
            <p:nvSpPr>
              <p:cNvPr id="181" name="TextBox 180">
                <a:extLst>
                  <a:ext uri="{FF2B5EF4-FFF2-40B4-BE49-F238E27FC236}">
                    <a16:creationId xmlns:a16="http://schemas.microsoft.com/office/drawing/2014/main" id="{B322FB9F-E2CF-B152-F91C-EB87D93454AA}"/>
                  </a:ext>
                </a:extLst>
              </p:cNvPr>
              <p:cNvSpPr txBox="1"/>
              <p:nvPr/>
            </p:nvSpPr>
            <p:spPr>
              <a:xfrm>
                <a:off x="5195761" y="1769533"/>
                <a:ext cx="430186" cy="203661"/>
              </a:xfrm>
              <a:prstGeom prst="rect">
                <a:avLst/>
              </a:prstGeom>
              <a:noFill/>
            </p:spPr>
            <p:txBody>
              <a:bodyPr wrap="none" lIns="0" tIns="0" rIns="0" bIns="0" rtlCol="0">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Honeywell Cond Web" panose="020B0506030202060103" pitchFamily="34" charset="0"/>
                    <a:ea typeface="+mn-ea"/>
                    <a:cs typeface="+mn-cs"/>
                  </a:rPr>
                  <a:t>4.75/ 5 score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50" b="1" i="0" u="none" strike="noStrike" kern="1200" cap="none" spc="0" normalizeH="0" baseline="0" noProof="0" dirty="0">
                    <a:ln>
                      <a:noFill/>
                    </a:ln>
                    <a:solidFill>
                      <a:srgbClr val="0070C0"/>
                    </a:solidFill>
                    <a:effectLst/>
                    <a:uLnTx/>
                    <a:uFillTx/>
                    <a:latin typeface="Honeywell Cond Web" panose="020B0506030202060103" pitchFamily="34" charset="0"/>
                    <a:ea typeface="+mn-ea"/>
                    <a:cs typeface="+mn-cs"/>
                  </a:rPr>
                  <a:t>BGA OEMs</a:t>
                </a:r>
              </a:p>
            </p:txBody>
          </p:sp>
          <p:grpSp>
            <p:nvGrpSpPr>
              <p:cNvPr id="182" name="Group 181">
                <a:extLst>
                  <a:ext uri="{FF2B5EF4-FFF2-40B4-BE49-F238E27FC236}">
                    <a16:creationId xmlns:a16="http://schemas.microsoft.com/office/drawing/2014/main" id="{6D307861-51F9-19E7-8AC7-31EC2F8C29CD}"/>
                  </a:ext>
                </a:extLst>
              </p:cNvPr>
              <p:cNvGrpSpPr/>
              <p:nvPr/>
            </p:nvGrpSpPr>
            <p:grpSpPr>
              <a:xfrm>
                <a:off x="2920618" y="1769532"/>
                <a:ext cx="856463" cy="465327"/>
                <a:chOff x="2868179" y="1806399"/>
                <a:chExt cx="834391" cy="565835"/>
              </a:xfrm>
            </p:grpSpPr>
            <p:sp>
              <p:nvSpPr>
                <p:cNvPr id="189" name="TextBox 188">
                  <a:extLst>
                    <a:ext uri="{FF2B5EF4-FFF2-40B4-BE49-F238E27FC236}">
                      <a16:creationId xmlns:a16="http://schemas.microsoft.com/office/drawing/2014/main" id="{E1549ED7-C1E8-97B2-8721-F6F53BE597B2}"/>
                    </a:ext>
                  </a:extLst>
                </p:cNvPr>
                <p:cNvSpPr txBox="1"/>
                <p:nvPr/>
              </p:nvSpPr>
              <p:spPr>
                <a:xfrm>
                  <a:off x="3076826" y="1806399"/>
                  <a:ext cx="419100" cy="247650"/>
                </a:xfrm>
                <a:prstGeom prst="rect">
                  <a:avLst/>
                </a:prstGeom>
                <a:noFill/>
              </p:spPr>
              <p:txBody>
                <a:bodyPr wrap="none" lIns="0" tIns="0" rIns="0" b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100" b="1" dirty="0">
                      <a:solidFill>
                        <a:prstClr val="black"/>
                      </a:solidFill>
                      <a:latin typeface="Honeywell Cond Web" panose="020B0506030202060103" pitchFamily="34" charset="0"/>
                    </a:rPr>
                    <a:t>97</a:t>
                  </a:r>
                  <a:r>
                    <a:rPr kumimoji="0" lang="en-US" sz="1100" b="1" i="0" u="none" strike="noStrike" kern="1200" cap="none" spc="0" normalizeH="0" baseline="0" noProof="0" dirty="0">
                      <a:ln>
                        <a:noFill/>
                      </a:ln>
                      <a:solidFill>
                        <a:prstClr val="black"/>
                      </a:solidFill>
                      <a:effectLst/>
                      <a:uLnTx/>
                      <a:uFillTx/>
                      <a:latin typeface="Honeywell Cond Web" panose="020B0506030202060103" pitchFamily="34" charset="0"/>
                      <a:ea typeface="+mn-ea"/>
                      <a:cs typeface="+mn-cs"/>
                    </a:rPr>
                    <a:t>%</a:t>
                  </a:r>
                </a:p>
              </p:txBody>
            </p:sp>
            <p:pic>
              <p:nvPicPr>
                <p:cNvPr id="190" name="Picture 4">
                  <a:extLst>
                    <a:ext uri="{FF2B5EF4-FFF2-40B4-BE49-F238E27FC236}">
                      <a16:creationId xmlns:a16="http://schemas.microsoft.com/office/drawing/2014/main" id="{8DC2FE92-B826-F977-13BE-226AC52D05BE}"/>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868179" y="2124583"/>
                  <a:ext cx="834391" cy="24765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3" name="Group 182">
                <a:extLst>
                  <a:ext uri="{FF2B5EF4-FFF2-40B4-BE49-F238E27FC236}">
                    <a16:creationId xmlns:a16="http://schemas.microsoft.com/office/drawing/2014/main" id="{3531125D-96EE-17D4-E06F-ED05CF0FF3D3}"/>
                  </a:ext>
                </a:extLst>
              </p:cNvPr>
              <p:cNvGrpSpPr/>
              <p:nvPr/>
            </p:nvGrpSpPr>
            <p:grpSpPr>
              <a:xfrm>
                <a:off x="3777081" y="1769533"/>
                <a:ext cx="887434" cy="539227"/>
                <a:chOff x="6199188" y="2359838"/>
                <a:chExt cx="864564" cy="593673"/>
              </a:xfrm>
            </p:grpSpPr>
            <p:sp>
              <p:nvSpPr>
                <p:cNvPr id="187" name="TextBox 186">
                  <a:extLst>
                    <a:ext uri="{FF2B5EF4-FFF2-40B4-BE49-F238E27FC236}">
                      <a16:creationId xmlns:a16="http://schemas.microsoft.com/office/drawing/2014/main" id="{F2978733-D942-0467-3F7A-0867CC0D1B6B}"/>
                    </a:ext>
                  </a:extLst>
                </p:cNvPr>
                <p:cNvSpPr txBox="1"/>
                <p:nvPr/>
              </p:nvSpPr>
              <p:spPr>
                <a:xfrm>
                  <a:off x="6476058" y="2359838"/>
                  <a:ext cx="419100" cy="247650"/>
                </a:xfrm>
                <a:prstGeom prst="rect">
                  <a:avLst/>
                </a:prstGeom>
                <a:noFill/>
              </p:spPr>
              <p:txBody>
                <a:bodyPr wrap="none" lIns="0" tIns="0" rIns="0" bIns="0" rtlCol="0">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Honeywell Cond Web" panose="020B0506030202060103" pitchFamily="34" charset="0"/>
                      <a:ea typeface="+mn-ea"/>
                      <a:cs typeface="+mn-cs"/>
                    </a:rPr>
                    <a:t>5/5 score</a:t>
                  </a:r>
                </a:p>
              </p:txBody>
            </p:sp>
            <p:pic>
              <p:nvPicPr>
                <p:cNvPr id="188" name="Picture 6" descr="Download Comac Logo in SVG Vector or PNG File Format - Logo.wine">
                  <a:extLst>
                    <a:ext uri="{FF2B5EF4-FFF2-40B4-BE49-F238E27FC236}">
                      <a16:creationId xmlns:a16="http://schemas.microsoft.com/office/drawing/2014/main" id="{B1096F2F-906A-D329-04CA-E7298620BFD2}"/>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99188" y="2593191"/>
                  <a:ext cx="864564" cy="36032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a:extLst>
                  <a:ext uri="{FF2B5EF4-FFF2-40B4-BE49-F238E27FC236}">
                    <a16:creationId xmlns:a16="http://schemas.microsoft.com/office/drawing/2014/main" id="{CFFF489D-19D2-330A-CF1F-9170CD9D3678}"/>
                  </a:ext>
                </a:extLst>
              </p:cNvPr>
              <p:cNvGrpSpPr/>
              <p:nvPr/>
            </p:nvGrpSpPr>
            <p:grpSpPr>
              <a:xfrm>
                <a:off x="1981906" y="1763367"/>
                <a:ext cx="795436" cy="484590"/>
                <a:chOff x="6096280" y="2996330"/>
                <a:chExt cx="795436" cy="484590"/>
              </a:xfrm>
            </p:grpSpPr>
            <p:pic>
              <p:nvPicPr>
                <p:cNvPr id="185" name="Picture 2" descr="Airbus Logo PNG Transparent &amp; SVG Vector - Freebie Supply">
                  <a:extLst>
                    <a:ext uri="{FF2B5EF4-FFF2-40B4-BE49-F238E27FC236}">
                      <a16:creationId xmlns:a16="http://schemas.microsoft.com/office/drawing/2014/main" id="{81FE74A4-1783-E4A1-185C-7B6009C98831}"/>
                    </a:ext>
                  </a:extLst>
                </p:cNvPr>
                <p:cNvPicPr>
                  <a:picLocks noChangeAspect="1" noChangeArrowheads="1"/>
                </p:cNvPicPr>
                <p:nvPr/>
              </p:nvPicPr>
              <p:blipFill rotWithShape="1">
                <a:blip r:embed="rId14"/>
                <a:srcRect/>
                <a:stretch/>
              </p:blipFill>
              <p:spPr bwMode="auto">
                <a:xfrm>
                  <a:off x="6273389" y="3206157"/>
                  <a:ext cx="618327" cy="274763"/>
                </a:xfrm>
                <a:prstGeom prst="rect">
                  <a:avLst/>
                </a:prstGeom>
                <a:noFill/>
                <a:extLst>
                  <a:ext uri="{909E8E84-426E-40DD-AFC4-6F175D3DCCD1}">
                    <a14:hiddenFill xmlns:a14="http://schemas.microsoft.com/office/drawing/2010/main">
                      <a:solidFill>
                        <a:srgbClr val="FFFFFF"/>
                      </a:solidFill>
                    </a14:hiddenFill>
                  </a:ext>
                </a:extLst>
              </p:spPr>
            </p:pic>
            <p:sp>
              <p:nvSpPr>
                <p:cNvPr id="186" name="TextBox 185">
                  <a:extLst>
                    <a:ext uri="{FF2B5EF4-FFF2-40B4-BE49-F238E27FC236}">
                      <a16:creationId xmlns:a16="http://schemas.microsoft.com/office/drawing/2014/main" id="{772EF090-15EE-2D93-DBC2-22A17F903C27}"/>
                    </a:ext>
                  </a:extLst>
                </p:cNvPr>
                <p:cNvSpPr txBox="1"/>
                <p:nvPr/>
              </p:nvSpPr>
              <p:spPr>
                <a:xfrm>
                  <a:off x="6096280" y="2996330"/>
                  <a:ext cx="430186" cy="203661"/>
                </a:xfrm>
                <a:prstGeom prst="rect">
                  <a:avLst/>
                </a:prstGeom>
                <a:noFill/>
              </p:spPr>
              <p:txBody>
                <a:bodyPr wrap="none" lIns="0" tIns="0" rIns="0" bIns="0"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Honeywell Cond Web" panose="020B0506030202060103" pitchFamily="34" charset="0"/>
                      <a:ea typeface="+mn-ea"/>
                      <a:cs typeface="+mn-cs"/>
                    </a:rPr>
                    <a:t>“A / 100%”</a:t>
                  </a:r>
                </a:p>
              </p:txBody>
            </p:sp>
          </p:grpSp>
        </p:grpSp>
        <p:pic>
          <p:nvPicPr>
            <p:cNvPr id="180" name="Picture 2">
              <a:extLst>
                <a:ext uri="{FF2B5EF4-FFF2-40B4-BE49-F238E27FC236}">
                  <a16:creationId xmlns:a16="http://schemas.microsoft.com/office/drawing/2014/main" id="{2C06B277-06A8-9AF9-377A-5A13B67B4DEF}"/>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22118" y="1060904"/>
              <a:ext cx="856844" cy="19081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a:extLst>
              <a:ext uri="{FF2B5EF4-FFF2-40B4-BE49-F238E27FC236}">
                <a16:creationId xmlns:a16="http://schemas.microsoft.com/office/drawing/2014/main" id="{949CA39D-A6B6-FD28-C0D1-63078DED70A7}"/>
              </a:ext>
            </a:extLst>
          </p:cNvPr>
          <p:cNvGrpSpPr/>
          <p:nvPr/>
        </p:nvGrpSpPr>
        <p:grpSpPr>
          <a:xfrm>
            <a:off x="2582214" y="4755724"/>
            <a:ext cx="5763988" cy="1189105"/>
            <a:chOff x="2883256" y="4827920"/>
            <a:chExt cx="5763988" cy="1189105"/>
          </a:xfrm>
        </p:grpSpPr>
        <p:sp>
          <p:nvSpPr>
            <p:cNvPr id="1029" name="TextBox 1028">
              <a:extLst>
                <a:ext uri="{FF2B5EF4-FFF2-40B4-BE49-F238E27FC236}">
                  <a16:creationId xmlns:a16="http://schemas.microsoft.com/office/drawing/2014/main" id="{28B43E47-CC7A-1B1C-82B2-5E1507A14DE9}"/>
                </a:ext>
              </a:extLst>
            </p:cNvPr>
            <p:cNvSpPr txBox="1"/>
            <p:nvPr/>
          </p:nvSpPr>
          <p:spPr>
            <a:xfrm>
              <a:off x="3506772" y="4827920"/>
              <a:ext cx="5140472" cy="1188720"/>
            </a:xfrm>
            <a:prstGeom prst="rect">
              <a:avLst/>
            </a:prstGeom>
            <a:solidFill>
              <a:schemeClr val="bg1">
                <a:lumMod val="95000"/>
              </a:schemeClr>
            </a:solidFill>
          </p:spPr>
          <p:txBody>
            <a:bodyPr wrap="square">
              <a:spAutoFit/>
            </a:bodyPr>
            <a:lstStyle/>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Hotspots: </a:t>
              </a:r>
              <a:r>
                <a:rPr kumimoji="0" lang="en-US" sz="1100" b="0" i="0" u="none" strike="noStrike" kern="1200" cap="none" spc="0" normalizeH="0" baseline="0" noProof="0" dirty="0">
                  <a:ln>
                    <a:noFill/>
                  </a:ln>
                  <a:solidFill>
                    <a:prstClr val="black"/>
                  </a:solidFill>
                  <a:effectLst/>
                  <a:uLnTx/>
                  <a:uFillTx/>
                  <a:latin typeface="Arial"/>
                  <a:ea typeface="+mn-ea"/>
                  <a:cs typeface="+mn-cs"/>
                </a:rPr>
                <a:t>Correlation of parts from text to illustrations</a:t>
              </a:r>
            </a:p>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Navigation: </a:t>
              </a:r>
              <a:r>
                <a:rPr kumimoji="0" lang="en-US" sz="1100" b="0" i="0" u="none" strike="noStrike" kern="1200" cap="none" spc="0" normalizeH="0" baseline="0" noProof="0" dirty="0">
                  <a:ln>
                    <a:noFill/>
                  </a:ln>
                  <a:solidFill>
                    <a:prstClr val="black"/>
                  </a:solidFill>
                  <a:effectLst/>
                  <a:uLnTx/>
                  <a:uFillTx/>
                  <a:latin typeface="Arial"/>
                  <a:ea typeface="+mn-ea"/>
                  <a:cs typeface="+mn-cs"/>
                </a:rPr>
                <a:t>Easy to switch between previously viewed pages</a:t>
              </a:r>
            </a:p>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Links to external documents: </a:t>
              </a:r>
              <a:r>
                <a:rPr kumimoji="0" lang="en-US" sz="1100" b="0" i="0" u="none" strike="noStrike" kern="1200" cap="none" spc="0" normalizeH="0" baseline="0" noProof="0" dirty="0">
                  <a:ln>
                    <a:noFill/>
                  </a:ln>
                  <a:solidFill>
                    <a:prstClr val="black"/>
                  </a:solidFill>
                  <a:effectLst/>
                  <a:uLnTx/>
                  <a:uFillTx/>
                  <a:latin typeface="Arial"/>
                  <a:ea typeface="+mn-ea"/>
                  <a:cs typeface="+mn-cs"/>
                </a:rPr>
                <a:t>Viewed within context of a single document</a:t>
              </a:r>
            </a:p>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Advanced search: </a:t>
              </a:r>
              <a:r>
                <a:rPr kumimoji="0" lang="en-US" sz="1100" b="0" i="0" u="none" strike="noStrike" kern="1200" cap="none" spc="0" normalizeH="0" baseline="0" noProof="0" dirty="0">
                  <a:ln>
                    <a:noFill/>
                  </a:ln>
                  <a:solidFill>
                    <a:prstClr val="black"/>
                  </a:solidFill>
                  <a:effectLst/>
                  <a:uLnTx/>
                  <a:uFillTx/>
                  <a:latin typeface="Arial"/>
                  <a:ea typeface="+mn-ea"/>
                  <a:cs typeface="+mn-cs"/>
                </a:rPr>
                <a:t>Find content anywhere &amp; easily identify version changes</a:t>
              </a:r>
            </a:p>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Technotes: </a:t>
              </a:r>
              <a:r>
                <a:rPr kumimoji="0" lang="en-US" sz="1100" b="0" i="0" u="none" strike="noStrike" kern="1200" cap="none" spc="0" normalizeH="0" baseline="0" noProof="0" dirty="0">
                  <a:ln>
                    <a:noFill/>
                  </a:ln>
                  <a:solidFill>
                    <a:prstClr val="black"/>
                  </a:solidFill>
                  <a:effectLst/>
                  <a:uLnTx/>
                  <a:uFillTx/>
                  <a:latin typeface="Arial"/>
                  <a:ea typeface="+mn-ea"/>
                  <a:cs typeface="+mn-cs"/>
                </a:rPr>
                <a:t>Annotations, discrepancy reporting and resolution</a:t>
              </a:r>
            </a:p>
            <a:p>
              <a:pPr marL="174625" marR="0" lvl="0" indent="-174625" algn="l" defTabSz="914400" rtl="0" eaLnBrk="1" fontAlgn="auto" latinLnBrk="0" hangingPunct="1">
                <a:lnSpc>
                  <a:spcPct val="100000"/>
                </a:lnSpc>
                <a:spcBef>
                  <a:spcPts val="100"/>
                </a:spcBef>
                <a:spcAft>
                  <a:spcPts val="0"/>
                </a:spcAft>
                <a:buClr>
                  <a:srgbClr val="FF0000"/>
                </a:buClr>
                <a:buSzTx/>
                <a:buFont typeface="Arial" panose="020B0604020202020204" pitchFamily="34" charset="0"/>
                <a:buChar char="•"/>
                <a:tabLst/>
                <a:defRPr/>
              </a:pPr>
              <a:r>
                <a:rPr kumimoji="0" lang="en-US" sz="1100" b="1" i="0" u="none" strike="noStrike" kern="1200" cap="none" spc="-10" normalizeH="0" baseline="0" noProof="0" dirty="0">
                  <a:ln>
                    <a:noFill/>
                  </a:ln>
                  <a:solidFill>
                    <a:prstClr val="black"/>
                  </a:solidFill>
                  <a:effectLst/>
                  <a:uLnTx/>
                  <a:uFillTx/>
                  <a:latin typeface="Arial"/>
                  <a:ea typeface="+mn-ea"/>
                  <a:cs typeface="Arial"/>
                </a:rPr>
                <a:t>3D models: </a:t>
              </a:r>
              <a:r>
                <a:rPr kumimoji="0" lang="en-US" sz="1100" b="0" i="0" u="none" strike="noStrike" kern="1200" cap="none" spc="0" normalizeH="0" baseline="0" noProof="0" dirty="0">
                  <a:ln>
                    <a:noFill/>
                  </a:ln>
                  <a:solidFill>
                    <a:prstClr val="black"/>
                  </a:solidFill>
                  <a:effectLst/>
                  <a:uLnTx/>
                  <a:uFillTx/>
                  <a:latin typeface="Arial"/>
                  <a:ea typeface="+mn-ea"/>
                  <a:cs typeface="+mn-cs"/>
                </a:rPr>
                <a:t>Improved visualization for repairs in complex parts</a:t>
              </a:r>
            </a:p>
          </p:txBody>
        </p:sp>
        <p:sp>
          <p:nvSpPr>
            <p:cNvPr id="9" name="Rectangle 8">
              <a:extLst>
                <a:ext uri="{FF2B5EF4-FFF2-40B4-BE49-F238E27FC236}">
                  <a16:creationId xmlns:a16="http://schemas.microsoft.com/office/drawing/2014/main" id="{A9F028E4-9077-8E3C-72A9-6951782BDEE5}"/>
                </a:ext>
              </a:extLst>
            </p:cNvPr>
            <p:cNvSpPr/>
            <p:nvPr/>
          </p:nvSpPr>
          <p:spPr>
            <a:xfrm>
              <a:off x="2883256" y="4828305"/>
              <a:ext cx="618864" cy="1188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a:ea typeface="+mn-ea"/>
                  <a:cs typeface="+mn-cs"/>
                </a:rPr>
                <a:t>IETM Features</a:t>
              </a:r>
            </a:p>
          </p:txBody>
        </p:sp>
      </p:grpSp>
    </p:spTree>
    <p:extLst>
      <p:ext uri="{BB962C8B-B14F-4D97-AF65-F5344CB8AC3E}">
        <p14:creationId xmlns:p14="http://schemas.microsoft.com/office/powerpoint/2010/main" val="62153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43052-B5A5-186C-9BDF-31A5C2B4657F}"/>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5FD577B3-7958-57D6-870D-60DAF0FA2139}"/>
              </a:ext>
            </a:extLst>
          </p:cNvPr>
          <p:cNvSpPr txBox="1"/>
          <p:nvPr/>
        </p:nvSpPr>
        <p:spPr>
          <a:xfrm>
            <a:off x="791593" y="592905"/>
            <a:ext cx="10608815" cy="1210588"/>
          </a:xfrm>
          <a:prstGeom prst="rect">
            <a:avLst/>
          </a:prstGeom>
          <a:noFill/>
          <a:ln>
            <a:solidFill>
              <a:schemeClr val="accent1"/>
            </a:solidFill>
          </a:ln>
        </p:spPr>
        <p:txBody>
          <a:bodyPr wrap="square" lIns="108000" rIns="108000" rtlCol="0">
            <a:spAutoFit/>
          </a:bodyPr>
          <a:lstStyle/>
          <a:p>
            <a:pPr marL="1270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10" normalizeH="0" baseline="0" noProof="0" dirty="0">
                <a:ln>
                  <a:noFill/>
                </a:ln>
                <a:solidFill>
                  <a:prstClr val="black"/>
                </a:solidFill>
                <a:effectLst/>
                <a:uLnTx/>
                <a:uFillTx/>
                <a:latin typeface="Arial"/>
                <a:ea typeface="+mn-ea"/>
                <a:cs typeface="Arial"/>
              </a:rPr>
              <a:t>Problem Statement</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1" i="0" u="none" strike="noStrike" kern="1200" cap="none" spc="-10" normalizeH="0" baseline="0" noProof="0" dirty="0">
                <a:ln>
                  <a:noFill/>
                </a:ln>
                <a:solidFill>
                  <a:prstClr val="black"/>
                </a:solidFill>
                <a:effectLst/>
                <a:uLnTx/>
                <a:uFillTx/>
                <a:latin typeface="Arial"/>
                <a:ea typeface="+mn-ea"/>
                <a:cs typeface="Arial"/>
              </a:rPr>
              <a:t>AIN Survey</a:t>
            </a:r>
            <a:r>
              <a:rPr kumimoji="0" lang="en-US" sz="1200" b="0" i="0" u="none" strike="noStrike" kern="1200" cap="none" spc="-10" normalizeH="0" baseline="0" noProof="0" dirty="0">
                <a:ln>
                  <a:noFill/>
                </a:ln>
                <a:solidFill>
                  <a:prstClr val="black"/>
                </a:solidFill>
                <a:effectLst/>
                <a:uLnTx/>
                <a:uFillTx/>
                <a:latin typeface="Arial"/>
                <a:ea typeface="+mn-ea"/>
                <a:cs typeface="Arial"/>
              </a:rPr>
              <a:t>: </a:t>
            </a:r>
            <a:r>
              <a:rPr kumimoji="0" lang="en-US" sz="1200" b="1" i="0" u="none" strike="noStrike" kern="1200" cap="none" spc="-10" normalizeH="0" baseline="0" noProof="0" dirty="0">
                <a:ln>
                  <a:noFill/>
                </a:ln>
                <a:solidFill>
                  <a:prstClr val="black"/>
                </a:solidFill>
                <a:effectLst/>
                <a:uLnTx/>
                <a:uFillTx/>
                <a:latin typeface="Arial"/>
                <a:ea typeface="+mn-ea"/>
                <a:cs typeface="Arial"/>
              </a:rPr>
              <a:t>Honeywell</a:t>
            </a:r>
            <a:r>
              <a:rPr kumimoji="0" lang="en-US" sz="1200" b="0" i="0" u="none" strike="noStrike" kern="1200" cap="none" spc="-10" normalizeH="0" baseline="0" noProof="0" dirty="0">
                <a:ln>
                  <a:noFill/>
                </a:ln>
                <a:solidFill>
                  <a:prstClr val="black"/>
                </a:solidFill>
                <a:effectLst/>
                <a:uLnTx/>
                <a:uFillTx/>
                <a:latin typeface="Arial"/>
                <a:ea typeface="+mn-ea"/>
                <a:cs typeface="Arial"/>
              </a:rPr>
              <a:t> score </a:t>
            </a:r>
            <a:r>
              <a:rPr kumimoji="0" lang="en-US" sz="1200" b="1" i="0" u="none" strike="noStrike" kern="1200" cap="none" spc="-10" normalizeH="0" baseline="0" noProof="0" dirty="0">
                <a:ln>
                  <a:noFill/>
                </a:ln>
                <a:solidFill>
                  <a:prstClr val="black"/>
                </a:solidFill>
                <a:effectLst/>
                <a:uLnTx/>
                <a:uFillTx/>
                <a:latin typeface="Arial"/>
                <a:ea typeface="+mn-ea"/>
                <a:cs typeface="Arial"/>
              </a:rPr>
              <a:t>(8.3) is at 4</a:t>
            </a:r>
            <a:r>
              <a:rPr kumimoji="0" lang="en-US" sz="1200" b="1" i="0" u="none" strike="noStrike" kern="1200" cap="none" spc="-10" normalizeH="0" baseline="30000" noProof="0" dirty="0">
                <a:ln>
                  <a:noFill/>
                </a:ln>
                <a:solidFill>
                  <a:prstClr val="black"/>
                </a:solidFill>
                <a:effectLst/>
                <a:uLnTx/>
                <a:uFillTx/>
                <a:latin typeface="Arial"/>
                <a:ea typeface="+mn-ea"/>
                <a:cs typeface="Arial"/>
              </a:rPr>
              <a:t>th</a:t>
            </a:r>
            <a:r>
              <a:rPr kumimoji="0" lang="en-US" sz="1200" b="1" i="0" u="none" strike="noStrike" kern="1200" cap="none" spc="-10" normalizeH="0" baseline="0" noProof="0" dirty="0">
                <a:ln>
                  <a:noFill/>
                </a:ln>
                <a:solidFill>
                  <a:prstClr val="black"/>
                </a:solidFill>
                <a:effectLst/>
                <a:uLnTx/>
                <a:uFillTx/>
                <a:latin typeface="Arial"/>
                <a:ea typeface="+mn-ea"/>
                <a:cs typeface="Arial"/>
              </a:rPr>
              <a:t> place </a:t>
            </a:r>
            <a:r>
              <a:rPr kumimoji="0" lang="en-US" sz="1200" b="0" i="0" u="none" strike="noStrike" kern="1200" cap="none" spc="-10" normalizeH="0" baseline="0" noProof="0" dirty="0">
                <a:ln>
                  <a:noFill/>
                </a:ln>
                <a:solidFill>
                  <a:prstClr val="black"/>
                </a:solidFill>
                <a:effectLst/>
                <a:uLnTx/>
                <a:uFillTx/>
                <a:latin typeface="Arial"/>
                <a:ea typeface="+mn-ea"/>
                <a:cs typeface="Arial"/>
              </a:rPr>
              <a:t>compared to </a:t>
            </a:r>
            <a:r>
              <a:rPr kumimoji="0" lang="en-US" sz="1200" b="1" i="0" u="none" strike="noStrike" kern="1200" cap="none" spc="-10" normalizeH="0" baseline="0" noProof="0" dirty="0">
                <a:ln>
                  <a:noFill/>
                </a:ln>
                <a:solidFill>
                  <a:prstClr val="black"/>
                </a:solidFill>
                <a:effectLst/>
                <a:uLnTx/>
                <a:uFillTx/>
                <a:latin typeface="Arial"/>
                <a:ea typeface="+mn-ea"/>
                <a:cs typeface="Arial"/>
              </a:rPr>
              <a:t>GE (9.1)</a:t>
            </a:r>
            <a:r>
              <a:rPr kumimoji="0" lang="en-US" sz="1200" b="0" i="0" u="none" strike="noStrike" kern="1200" cap="none" spc="-10" normalizeH="0" baseline="0" noProof="0" dirty="0">
                <a:ln>
                  <a:noFill/>
                </a:ln>
                <a:solidFill>
                  <a:prstClr val="black"/>
                </a:solidFill>
                <a:effectLst/>
                <a:uLnTx/>
                <a:uFillTx/>
                <a:latin typeface="Arial"/>
                <a:ea typeface="+mn-ea"/>
                <a:cs typeface="Arial"/>
              </a:rPr>
              <a:t>, </a:t>
            </a:r>
            <a:r>
              <a:rPr kumimoji="0" lang="en-US" sz="1200" b="1" i="0" u="none" strike="noStrike" kern="1200" cap="none" spc="-10" normalizeH="0" baseline="0" noProof="0" dirty="0">
                <a:ln>
                  <a:noFill/>
                </a:ln>
                <a:solidFill>
                  <a:prstClr val="black"/>
                </a:solidFill>
                <a:effectLst/>
                <a:uLnTx/>
                <a:uFillTx/>
                <a:latin typeface="Arial"/>
                <a:ea typeface="+mn-ea"/>
                <a:cs typeface="Arial"/>
              </a:rPr>
              <a:t>RR (8.8)</a:t>
            </a:r>
            <a:r>
              <a:rPr kumimoji="0" lang="en-US" sz="1200" b="0" i="0" u="none" strike="noStrike" kern="1200" cap="none" spc="-10" normalizeH="0" baseline="0" noProof="0" dirty="0">
                <a:ln>
                  <a:noFill/>
                </a:ln>
                <a:solidFill>
                  <a:prstClr val="black"/>
                </a:solidFill>
                <a:effectLst/>
                <a:uLnTx/>
                <a:uFillTx/>
                <a:latin typeface="Arial"/>
                <a:ea typeface="+mn-ea"/>
                <a:cs typeface="Arial"/>
              </a:rPr>
              <a:t> and </a:t>
            </a:r>
            <a:r>
              <a:rPr kumimoji="0" lang="en-US" sz="1200" b="1" i="0" u="none" strike="noStrike" kern="1200" cap="none" spc="-10" normalizeH="0" baseline="0" noProof="0" dirty="0">
                <a:ln>
                  <a:noFill/>
                </a:ln>
                <a:solidFill>
                  <a:prstClr val="black"/>
                </a:solidFill>
                <a:effectLst/>
                <a:uLnTx/>
                <a:uFillTx/>
                <a:latin typeface="Arial"/>
                <a:ea typeface="+mn-ea"/>
                <a:cs typeface="Arial"/>
              </a:rPr>
              <a:t>P&amp;W (8.6)</a:t>
            </a:r>
            <a:endParaRPr kumimoji="0" lang="en-US" sz="1200" b="0" i="0" u="none" strike="noStrike" kern="1200" cap="none" spc="-10" normalizeH="0" baseline="0" noProof="0" dirty="0">
              <a:ln>
                <a:noFill/>
              </a:ln>
              <a:solidFill>
                <a:prstClr val="black"/>
              </a:solidFill>
              <a:effectLst/>
              <a:uLnTx/>
              <a:uFillTx/>
              <a:latin typeface="Arial"/>
              <a:ea typeface="+mn-ea"/>
              <a:cs typeface="Arial"/>
            </a:endParaRPr>
          </a:p>
          <a:p>
            <a:pPr marL="111125" lvl="0" indent="-104775">
              <a:spcBef>
                <a:spcPts val="200"/>
              </a:spcBef>
              <a:buClr>
                <a:srgbClr val="DC1F2D"/>
              </a:buClr>
              <a:buFontTx/>
              <a:buChar char="•"/>
              <a:defRPr/>
            </a:pPr>
            <a:r>
              <a:rPr kumimoji="0" lang="en-US" sz="1200" b="1" i="0" u="none" strike="noStrike" kern="1200" cap="none" spc="-10" normalizeH="0" baseline="0" noProof="0" dirty="0">
                <a:ln>
                  <a:noFill/>
                </a:ln>
                <a:solidFill>
                  <a:prstClr val="black"/>
                </a:solidFill>
                <a:effectLst/>
                <a:uLnTx/>
                <a:uFillTx/>
                <a:latin typeface="Arial"/>
                <a:ea typeface="+mn-ea"/>
                <a:cs typeface="Arial"/>
              </a:rPr>
              <a:t>TFE manuals not revised </a:t>
            </a:r>
            <a:r>
              <a:rPr kumimoji="0" lang="en-US" sz="1200" b="0" i="0" u="none" strike="noStrike" kern="1200" cap="none" spc="-10" normalizeH="0" baseline="0" noProof="0" dirty="0">
                <a:ln>
                  <a:noFill/>
                </a:ln>
                <a:solidFill>
                  <a:prstClr val="black"/>
                </a:solidFill>
                <a:effectLst/>
                <a:uLnTx/>
                <a:uFillTx/>
                <a:latin typeface="Arial"/>
                <a:ea typeface="+mn-ea"/>
                <a:cs typeface="Arial"/>
              </a:rPr>
              <a:t>for years (</a:t>
            </a:r>
            <a:r>
              <a:rPr kumimoji="0" lang="en-US" sz="1200" b="1" i="0" u="none" strike="noStrike" kern="1200" cap="none" spc="-10" normalizeH="0" baseline="0" noProof="0" dirty="0">
                <a:ln>
                  <a:noFill/>
                </a:ln>
                <a:solidFill>
                  <a:prstClr val="black"/>
                </a:solidFill>
                <a:effectLst/>
                <a:uLnTx/>
                <a:uFillTx/>
                <a:latin typeface="Arial"/>
                <a:ea typeface="+mn-ea"/>
                <a:cs typeface="Arial"/>
              </a:rPr>
              <a:t>Avg 15 years old</a:t>
            </a:r>
            <a:r>
              <a:rPr kumimoji="0" lang="en-US" sz="1200" b="0" i="0" u="none" strike="noStrike" kern="1200" cap="none" spc="-10" normalizeH="0" baseline="0" noProof="0" dirty="0">
                <a:ln>
                  <a:noFill/>
                </a:ln>
                <a:solidFill>
                  <a:prstClr val="black"/>
                </a:solidFill>
                <a:effectLst/>
                <a:uLnTx/>
                <a:uFillTx/>
                <a:latin typeface="Arial"/>
                <a:ea typeface="+mn-ea"/>
                <a:cs typeface="Arial"/>
              </a:rPr>
              <a:t>) and </a:t>
            </a:r>
            <a:r>
              <a:rPr lang="en-US" sz="1200" spc="-10" dirty="0">
                <a:solidFill>
                  <a:prstClr val="black"/>
                </a:solidFill>
                <a:cs typeface="Arial"/>
              </a:rPr>
              <a:t>in</a:t>
            </a:r>
            <a:r>
              <a:rPr kumimoji="0" lang="en-US" sz="1200" b="1" i="0" u="none" strike="noStrike" kern="1200" cap="none" spc="-10" normalizeH="0" baseline="0" noProof="0" dirty="0">
                <a:ln>
                  <a:noFill/>
                </a:ln>
                <a:solidFill>
                  <a:prstClr val="black"/>
                </a:solidFill>
                <a:effectLst/>
                <a:uLnTx/>
                <a:uFillTx/>
                <a:latin typeface="Arial"/>
                <a:ea typeface="+mn-ea"/>
                <a:cs typeface="Arial"/>
              </a:rPr>
              <a:t>GCC/CPAB </a:t>
            </a:r>
            <a:r>
              <a:rPr kumimoji="0" lang="en-US" sz="1200" b="0" i="0" u="none" strike="noStrike" kern="1200" cap="none" spc="-10" normalizeH="0" baseline="0" noProof="0" dirty="0">
                <a:ln>
                  <a:noFill/>
                </a:ln>
                <a:solidFill>
                  <a:prstClr val="black"/>
                </a:solidFill>
                <a:effectLst/>
                <a:uLnTx/>
                <a:uFillTx/>
                <a:latin typeface="Arial"/>
                <a:ea typeface="+mn-ea"/>
                <a:cs typeface="Arial"/>
              </a:rPr>
              <a:t>meet customers looking manuals with TRs &amp; SBs incorporated </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1" i="0" u="none" strike="noStrike" kern="1200" cap="none" spc="-10" normalizeH="0" baseline="0" noProof="0" dirty="0">
                <a:ln>
                  <a:noFill/>
                </a:ln>
                <a:solidFill>
                  <a:prstClr val="black"/>
                </a:solidFill>
                <a:effectLst/>
                <a:uLnTx/>
                <a:uFillTx/>
                <a:latin typeface="Arial"/>
                <a:ea typeface="+mn-ea"/>
                <a:cs typeface="Arial"/>
              </a:rPr>
              <a:t>247 TFE731 TRs outstanding </a:t>
            </a:r>
            <a:r>
              <a:rPr kumimoji="0" lang="en-US" sz="1200" b="0" i="0" u="none" strike="noStrike" kern="1200" cap="none" spc="-10" normalizeH="0" baseline="0" noProof="0" dirty="0">
                <a:ln>
                  <a:noFill/>
                </a:ln>
                <a:solidFill>
                  <a:prstClr val="black"/>
                </a:solidFill>
                <a:effectLst/>
                <a:uLnTx/>
                <a:uFillTx/>
                <a:latin typeface="Arial"/>
                <a:ea typeface="+mn-ea"/>
                <a:cs typeface="Arial"/>
              </a:rPr>
              <a:t>and end users unable to co-relate with the procedures (outcome of GCC meet &amp; surveys)</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Per industry specification (ATA 100 /  </a:t>
            </a:r>
            <a:r>
              <a:rPr kumimoji="0" lang="en-US" sz="1200" b="0" i="0" u="none" strike="noStrike" kern="1200" cap="none" spc="-10" normalizeH="0" baseline="0" noProof="0" dirty="0" err="1">
                <a:ln>
                  <a:noFill/>
                </a:ln>
                <a:solidFill>
                  <a:prstClr val="black"/>
                </a:solidFill>
                <a:effectLst/>
                <a:uLnTx/>
                <a:uFillTx/>
                <a:latin typeface="Arial"/>
                <a:ea typeface="+mn-ea"/>
                <a:cs typeface="Arial"/>
              </a:rPr>
              <a:t>iSpec</a:t>
            </a:r>
            <a:r>
              <a:rPr kumimoji="0" lang="en-US" sz="1200" b="0" i="0" u="none" strike="noStrike" kern="1200" cap="none" spc="-10" normalizeH="0" baseline="0" noProof="0" dirty="0">
                <a:ln>
                  <a:noFill/>
                </a:ln>
                <a:solidFill>
                  <a:prstClr val="black"/>
                </a:solidFill>
                <a:effectLst/>
                <a:uLnTx/>
                <a:uFillTx/>
                <a:latin typeface="Arial"/>
                <a:ea typeface="+mn-ea"/>
                <a:cs typeface="Arial"/>
              </a:rPr>
              <a:t> 2200/ S1000D) TRs are to be incorporated within 90 days &amp; SBs within 180 days to the respective manual</a:t>
            </a:r>
          </a:p>
        </p:txBody>
      </p:sp>
      <p:sp>
        <p:nvSpPr>
          <p:cNvPr id="3" name="TextBox 2">
            <a:extLst>
              <a:ext uri="{FF2B5EF4-FFF2-40B4-BE49-F238E27FC236}">
                <a16:creationId xmlns:a16="http://schemas.microsoft.com/office/drawing/2014/main" id="{FFD7E4B1-C789-6414-B024-9C491498B78F}"/>
              </a:ext>
            </a:extLst>
          </p:cNvPr>
          <p:cNvSpPr txBox="1"/>
          <p:nvPr/>
        </p:nvSpPr>
        <p:spPr>
          <a:xfrm>
            <a:off x="87740" y="2315147"/>
            <a:ext cx="3696372" cy="969496"/>
          </a:xfrm>
          <a:prstGeom prst="rect">
            <a:avLst/>
          </a:prstGeom>
          <a:noFill/>
        </p:spPr>
        <p:txBody>
          <a:bodyPr wrap="square" lIns="108000" rIns="108000" rtlCol="0">
            <a:spAutoFit/>
          </a:bodyPr>
          <a:lstStyle/>
          <a:p>
            <a:pPr marL="1270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0" normalizeH="0" baseline="0" noProof="0" dirty="0">
                <a:ln>
                  <a:noFill/>
                </a:ln>
                <a:solidFill>
                  <a:prstClr val="black"/>
                </a:solidFill>
                <a:effectLst/>
                <a:uLnTx/>
                <a:uFillTx/>
                <a:latin typeface="Arial"/>
                <a:ea typeface="+mn-ea"/>
                <a:cs typeface="Arial"/>
              </a:rPr>
              <a:t>ATA / S1000D Guidelines</a:t>
            </a:r>
          </a:p>
          <a:p>
            <a:pPr marL="0" marR="0" lvl="0" indent="0"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 TRs to be incorporated within 90 days in manual</a:t>
            </a:r>
          </a:p>
          <a:p>
            <a:pPr marL="0" marR="0" lvl="0" indent="0"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 SBs to be incorporated within 180 days in manual</a:t>
            </a:r>
          </a:p>
          <a:p>
            <a:pPr marL="0" marR="0" lvl="0" indent="0" algn="r"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 Enable quick revision in S1000D elements TRs</a:t>
            </a:r>
            <a:endParaRPr kumimoji="0" lang="en-US" sz="1050" b="0" i="0" u="none" strike="noStrike" kern="1200" cap="none" spc="0" normalizeH="0" baseline="0" noProof="0" dirty="0">
              <a:ln>
                <a:noFill/>
              </a:ln>
              <a:solidFill>
                <a:prstClr val="black"/>
              </a:solidFill>
              <a:effectLst/>
              <a:uLnTx/>
              <a:uFillTx/>
              <a:latin typeface="Arial"/>
              <a:ea typeface="+mn-ea"/>
              <a:cs typeface="Arial"/>
            </a:endParaRPr>
          </a:p>
        </p:txBody>
      </p:sp>
      <p:sp>
        <p:nvSpPr>
          <p:cNvPr id="5" name="TextBox 4">
            <a:extLst>
              <a:ext uri="{FF2B5EF4-FFF2-40B4-BE49-F238E27FC236}">
                <a16:creationId xmlns:a16="http://schemas.microsoft.com/office/drawing/2014/main" id="{2C1CAE8C-6803-3F86-41E3-D5A54C65AB6D}"/>
              </a:ext>
            </a:extLst>
          </p:cNvPr>
          <p:cNvSpPr txBox="1"/>
          <p:nvPr/>
        </p:nvSpPr>
        <p:spPr>
          <a:xfrm>
            <a:off x="8060924" y="2442920"/>
            <a:ext cx="3941423" cy="969496"/>
          </a:xfrm>
          <a:prstGeom prst="rect">
            <a:avLst/>
          </a:prstGeom>
          <a:noFill/>
        </p:spPr>
        <p:txBody>
          <a:bodyPr wrap="square" lIns="108000" rIns="10800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0" normalizeH="0" baseline="0" noProof="0" dirty="0">
                <a:ln>
                  <a:noFill/>
                </a:ln>
                <a:solidFill>
                  <a:prstClr val="black"/>
                </a:solidFill>
                <a:effectLst/>
                <a:uLnTx/>
                <a:uFillTx/>
                <a:latin typeface="Arial"/>
                <a:ea typeface="+mn-ea"/>
                <a:cs typeface="Arial"/>
              </a:rPr>
              <a:t>Engineering Requirements (</a:t>
            </a:r>
            <a:r>
              <a:rPr kumimoji="0" lang="en-US" sz="1600" b="1" i="0" u="none" strike="noStrike" kern="1200" cap="none" spc="-10" normalizeH="0" baseline="0" noProof="0" dirty="0" err="1">
                <a:ln>
                  <a:noFill/>
                </a:ln>
                <a:solidFill>
                  <a:prstClr val="black"/>
                </a:solidFill>
                <a:effectLst/>
                <a:uLnTx/>
                <a:uFillTx/>
                <a:latin typeface="Arial"/>
                <a:ea typeface="+mn-ea"/>
                <a:cs typeface="Arial"/>
              </a:rPr>
              <a:t>Adhoc</a:t>
            </a:r>
            <a:r>
              <a:rPr kumimoji="0" lang="en-US" sz="1600" b="1" i="0" u="none" strike="noStrike" kern="1200" cap="none" spc="-10" normalizeH="0" baseline="0" noProof="0" dirty="0">
                <a:ln>
                  <a:noFill/>
                </a:ln>
                <a:solidFill>
                  <a:prstClr val="black"/>
                </a:solidFill>
                <a:effectLst/>
                <a:uLnTx/>
                <a:uFillTx/>
                <a:latin typeface="Arial"/>
                <a:ea typeface="+mn-ea"/>
                <a:cs typeface="Arial"/>
              </a:rPr>
              <a:t>)</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Incorporate SBs / TRs for issues reported in field</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Software updates for Engine Electronic Control (EEC)</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Incorporate after market requirements</a:t>
            </a:r>
          </a:p>
        </p:txBody>
      </p:sp>
      <p:sp>
        <p:nvSpPr>
          <p:cNvPr id="6" name="TextBox 5">
            <a:extLst>
              <a:ext uri="{FF2B5EF4-FFF2-40B4-BE49-F238E27FC236}">
                <a16:creationId xmlns:a16="http://schemas.microsoft.com/office/drawing/2014/main" id="{AB89E3E3-37AC-7158-E5C2-DF7FCE8C7407}"/>
              </a:ext>
            </a:extLst>
          </p:cNvPr>
          <p:cNvSpPr txBox="1"/>
          <p:nvPr/>
        </p:nvSpPr>
        <p:spPr>
          <a:xfrm>
            <a:off x="8060924" y="4428538"/>
            <a:ext cx="3941423" cy="969496"/>
          </a:xfrm>
          <a:prstGeom prst="rect">
            <a:avLst/>
          </a:prstGeom>
          <a:noFill/>
        </p:spPr>
        <p:txBody>
          <a:bodyPr wrap="square" lIns="108000" rIns="10800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0" normalizeH="0" baseline="0" noProof="0" dirty="0">
                <a:ln>
                  <a:noFill/>
                </a:ln>
                <a:solidFill>
                  <a:prstClr val="black"/>
                </a:solidFill>
                <a:effectLst/>
                <a:uLnTx/>
                <a:uFillTx/>
                <a:latin typeface="Arial"/>
                <a:ea typeface="+mn-ea"/>
                <a:cs typeface="Arial"/>
              </a:rPr>
              <a:t>GCC / CPAB inputs</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Manuals not revised and latest updates not available</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Many TRs and unable to co-relate the TR content</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SBs outstanding and latest PNs not in manuals</a:t>
            </a:r>
          </a:p>
        </p:txBody>
      </p:sp>
      <p:sp>
        <p:nvSpPr>
          <p:cNvPr id="8" name="TextBox 7">
            <a:extLst>
              <a:ext uri="{FF2B5EF4-FFF2-40B4-BE49-F238E27FC236}">
                <a16:creationId xmlns:a16="http://schemas.microsoft.com/office/drawing/2014/main" id="{342D396C-CB63-37FB-8CF3-7B21FB6CACD2}"/>
              </a:ext>
            </a:extLst>
          </p:cNvPr>
          <p:cNvSpPr txBox="1"/>
          <p:nvPr/>
        </p:nvSpPr>
        <p:spPr>
          <a:xfrm>
            <a:off x="3605048" y="3323388"/>
            <a:ext cx="4813738" cy="1179810"/>
          </a:xfrm>
          <a:prstGeom prst="rect">
            <a:avLst/>
          </a:prstGeom>
          <a:solidFill>
            <a:schemeClr val="bg1">
              <a:lumMod val="95000"/>
            </a:schemeClr>
          </a:solidFill>
        </p:spPr>
        <p:txBody>
          <a:bodyPr wrap="square" lIns="108000" rIns="10800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0" normalizeH="0" baseline="0" noProof="0" dirty="0">
                <a:ln>
                  <a:noFill/>
                </a:ln>
                <a:solidFill>
                  <a:prstClr val="black"/>
                </a:solidFill>
                <a:effectLst/>
                <a:uLnTx/>
                <a:uFillTx/>
                <a:latin typeface="Arial"/>
                <a:ea typeface="+mn-ea"/>
                <a:cs typeface="Arial"/>
              </a:rPr>
              <a:t>Tech Pubs Strategy and go-forward plan</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Migrate to S1000D to meet Industry standard</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Timely incorporation of DR, TR &amp; SB and provide updated manuals</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Periodic revision of manuals based on requirements</a:t>
            </a:r>
          </a:p>
          <a:p>
            <a:pPr marL="111125" marR="0" lvl="0" indent="-104775" algn="l" defTabSz="914400" rtl="0" eaLnBrk="1" fontAlgn="auto" latinLnBrk="0" hangingPunct="1">
              <a:lnSpc>
                <a:spcPct val="100000"/>
              </a:lnSpc>
              <a:spcBef>
                <a:spcPts val="200"/>
              </a:spcBef>
              <a:spcAft>
                <a:spcPts val="0"/>
              </a:spcAft>
              <a:buClr>
                <a:srgbClr val="DC1F2D"/>
              </a:buClr>
              <a:buSzTx/>
              <a:buFontTx/>
              <a:buChar char="•"/>
              <a:tabLst/>
              <a:defRPr/>
            </a:pPr>
            <a:r>
              <a:rPr kumimoji="0" lang="en-US" sz="1200" b="0" i="0" u="none" strike="noStrike" kern="1200" cap="none" spc="-10" normalizeH="0" baseline="0" noProof="0" dirty="0">
                <a:ln>
                  <a:noFill/>
                </a:ln>
                <a:solidFill>
                  <a:prstClr val="black"/>
                </a:solidFill>
                <a:effectLst/>
                <a:uLnTx/>
                <a:uFillTx/>
                <a:latin typeface="Arial"/>
                <a:ea typeface="+mn-ea"/>
                <a:cs typeface="Arial"/>
              </a:rPr>
              <a:t>Deployment of Interactive Electronic Technical Manual (IETM)</a:t>
            </a:r>
          </a:p>
        </p:txBody>
      </p:sp>
      <p:grpSp>
        <p:nvGrpSpPr>
          <p:cNvPr id="70" name="Group 69">
            <a:extLst>
              <a:ext uri="{FF2B5EF4-FFF2-40B4-BE49-F238E27FC236}">
                <a16:creationId xmlns:a16="http://schemas.microsoft.com/office/drawing/2014/main" id="{162B7282-08E6-AC17-A121-C7E5618D43D3}"/>
              </a:ext>
            </a:extLst>
          </p:cNvPr>
          <p:cNvGrpSpPr/>
          <p:nvPr/>
        </p:nvGrpSpPr>
        <p:grpSpPr>
          <a:xfrm rot="21199460">
            <a:off x="7295544" y="4615309"/>
            <a:ext cx="748946" cy="521622"/>
            <a:chOff x="7872602" y="5113765"/>
            <a:chExt cx="748946" cy="521622"/>
          </a:xfrm>
        </p:grpSpPr>
        <p:cxnSp>
          <p:nvCxnSpPr>
            <p:cNvPr id="44" name="Straight Connector 95">
              <a:extLst>
                <a:ext uri="{FF2B5EF4-FFF2-40B4-BE49-F238E27FC236}">
                  <a16:creationId xmlns:a16="http://schemas.microsoft.com/office/drawing/2014/main" id="{84E4E587-DFB7-B81C-7D34-2F7C9DF36EA1}"/>
                </a:ext>
              </a:extLst>
            </p:cNvPr>
            <p:cNvCxnSpPr>
              <a:cxnSpLocks/>
            </p:cNvCxnSpPr>
            <p:nvPr/>
          </p:nvCxnSpPr>
          <p:spPr>
            <a:xfrm rot="12656319">
              <a:off x="7872602" y="5272380"/>
              <a:ext cx="641714" cy="0"/>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60" name="Group 59">
              <a:extLst>
                <a:ext uri="{FF2B5EF4-FFF2-40B4-BE49-F238E27FC236}">
                  <a16:creationId xmlns:a16="http://schemas.microsoft.com/office/drawing/2014/main" id="{E57DA11C-5B65-4AE3-CB0F-94627940F3F6}"/>
                </a:ext>
              </a:extLst>
            </p:cNvPr>
            <p:cNvGrpSpPr/>
            <p:nvPr/>
          </p:nvGrpSpPr>
          <p:grpSpPr>
            <a:xfrm>
              <a:off x="8099065" y="5113765"/>
              <a:ext cx="522483" cy="521622"/>
              <a:chOff x="7844682" y="4847161"/>
              <a:chExt cx="572918" cy="572917"/>
            </a:xfrm>
          </p:grpSpPr>
          <p:sp>
            <p:nvSpPr>
              <p:cNvPr id="61" name="Oval 75">
                <a:extLst>
                  <a:ext uri="{FF2B5EF4-FFF2-40B4-BE49-F238E27FC236}">
                    <a16:creationId xmlns:a16="http://schemas.microsoft.com/office/drawing/2014/main" id="{288C83E7-B6AA-0659-1501-3194406FA729}"/>
                  </a:ext>
                </a:extLst>
              </p:cNvPr>
              <p:cNvSpPr/>
              <p:nvPr/>
            </p:nvSpPr>
            <p:spPr>
              <a:xfrm rot="2700000">
                <a:off x="7844682" y="4847161"/>
                <a:ext cx="572917" cy="572918"/>
              </a:xfrm>
              <a:prstGeom prst="ellipse">
                <a:avLst/>
              </a:prstGeom>
              <a:solidFill>
                <a:srgbClr val="00B0F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000" b="0" i="0" u="none" strike="noStrike" kern="0" cap="none" spc="0" normalizeH="0" baseline="0" noProof="0">
                  <a:ln>
                    <a:noFill/>
                  </a:ln>
                  <a:solidFill>
                    <a:prstClr val="white"/>
                  </a:solidFill>
                  <a:effectLst/>
                  <a:uLnTx/>
                  <a:uFillTx/>
                  <a:latin typeface="Arial"/>
                  <a:ea typeface="+mn-ea"/>
                  <a:cs typeface="+mn-cs"/>
                </a:endParaRPr>
              </a:p>
            </p:txBody>
          </p:sp>
          <p:pic>
            <p:nvPicPr>
              <p:cNvPr id="62" name="Graphic 61" descr="Gauge">
                <a:extLst>
                  <a:ext uri="{FF2B5EF4-FFF2-40B4-BE49-F238E27FC236}">
                    <a16:creationId xmlns:a16="http://schemas.microsoft.com/office/drawing/2014/main" id="{A151D7DE-DA7D-3093-98D7-FFC061A1A870}"/>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925344" y="4876503"/>
                <a:ext cx="411592" cy="411592"/>
              </a:xfrm>
              <a:prstGeom prst="rect">
                <a:avLst/>
              </a:prstGeom>
            </p:spPr>
          </p:pic>
        </p:grpSp>
      </p:grpSp>
      <p:grpSp>
        <p:nvGrpSpPr>
          <p:cNvPr id="71" name="Group 70">
            <a:extLst>
              <a:ext uri="{FF2B5EF4-FFF2-40B4-BE49-F238E27FC236}">
                <a16:creationId xmlns:a16="http://schemas.microsoft.com/office/drawing/2014/main" id="{843E49BF-E29B-4605-E131-A31F09414657}"/>
              </a:ext>
            </a:extLst>
          </p:cNvPr>
          <p:cNvGrpSpPr/>
          <p:nvPr/>
        </p:nvGrpSpPr>
        <p:grpSpPr>
          <a:xfrm>
            <a:off x="7314041" y="2589735"/>
            <a:ext cx="758230" cy="572918"/>
            <a:chOff x="7912626" y="3151134"/>
            <a:chExt cx="758230" cy="572918"/>
          </a:xfrm>
        </p:grpSpPr>
        <p:cxnSp>
          <p:nvCxnSpPr>
            <p:cNvPr id="38" name="Straight Connector 95">
              <a:extLst>
                <a:ext uri="{FF2B5EF4-FFF2-40B4-BE49-F238E27FC236}">
                  <a16:creationId xmlns:a16="http://schemas.microsoft.com/office/drawing/2014/main" id="{5E73F0FF-6FE7-205F-1574-6AED06B97719}"/>
                </a:ext>
              </a:extLst>
            </p:cNvPr>
            <p:cNvCxnSpPr>
              <a:cxnSpLocks/>
            </p:cNvCxnSpPr>
            <p:nvPr/>
          </p:nvCxnSpPr>
          <p:spPr>
            <a:xfrm rot="8101039">
              <a:off x="7912626" y="3630485"/>
              <a:ext cx="641714" cy="0"/>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4" name="Oval 75">
              <a:extLst>
                <a:ext uri="{FF2B5EF4-FFF2-40B4-BE49-F238E27FC236}">
                  <a16:creationId xmlns:a16="http://schemas.microsoft.com/office/drawing/2014/main" id="{E74F32F7-85DF-4971-9C83-63416BFFEC75}"/>
                </a:ext>
              </a:extLst>
            </p:cNvPr>
            <p:cNvSpPr/>
            <p:nvPr/>
          </p:nvSpPr>
          <p:spPr>
            <a:xfrm rot="18900000" flipH="1">
              <a:off x="8097939" y="3151134"/>
              <a:ext cx="572917" cy="57291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000" b="0" i="0" u="none" strike="noStrike" kern="1200" cap="none" spc="0" normalizeH="0" baseline="0" noProof="0">
                <a:ln>
                  <a:noFill/>
                </a:ln>
                <a:solidFill>
                  <a:prstClr val="white"/>
                </a:solidFill>
                <a:effectLst/>
                <a:uLnTx/>
                <a:uFillTx/>
                <a:latin typeface="Arial"/>
                <a:ea typeface="+mn-ea"/>
                <a:cs typeface="+mn-cs"/>
              </a:endParaRPr>
            </a:p>
          </p:txBody>
        </p:sp>
        <p:grpSp>
          <p:nvGrpSpPr>
            <p:cNvPr id="65" name="Group 64">
              <a:extLst>
                <a:ext uri="{FF2B5EF4-FFF2-40B4-BE49-F238E27FC236}">
                  <a16:creationId xmlns:a16="http://schemas.microsoft.com/office/drawing/2014/main" id="{F99AF303-F24F-1B18-BE89-D156EE2B806F}"/>
                </a:ext>
              </a:extLst>
            </p:cNvPr>
            <p:cNvGrpSpPr/>
            <p:nvPr/>
          </p:nvGrpSpPr>
          <p:grpSpPr>
            <a:xfrm>
              <a:off x="8229778" y="3271163"/>
              <a:ext cx="327259" cy="312440"/>
              <a:chOff x="10239375" y="4013201"/>
              <a:chExt cx="420688" cy="401638"/>
            </a:xfrm>
            <a:solidFill>
              <a:schemeClr val="bg1"/>
            </a:solidFill>
          </p:grpSpPr>
          <p:sp>
            <p:nvSpPr>
              <p:cNvPr id="66" name="Freeform 6">
                <a:extLst>
                  <a:ext uri="{FF2B5EF4-FFF2-40B4-BE49-F238E27FC236}">
                    <a16:creationId xmlns:a16="http://schemas.microsoft.com/office/drawing/2014/main" id="{AA3B4B4A-354B-223F-AA8D-46DEAED11D4E}"/>
                  </a:ext>
                </a:extLst>
              </p:cNvPr>
              <p:cNvSpPr>
                <a:spLocks/>
              </p:cNvSpPr>
              <p:nvPr/>
            </p:nvSpPr>
            <p:spPr bwMode="auto">
              <a:xfrm>
                <a:off x="10271125" y="4270376"/>
                <a:ext cx="141288" cy="141288"/>
              </a:xfrm>
              <a:custGeom>
                <a:avLst/>
                <a:gdLst>
                  <a:gd name="T0" fmla="*/ 43 w 52"/>
                  <a:gd name="T1" fmla="*/ 0 h 52"/>
                  <a:gd name="T2" fmla="*/ 21 w 52"/>
                  <a:gd name="T3" fmla="*/ 21 h 52"/>
                  <a:gd name="T4" fmla="*/ 17 w 52"/>
                  <a:gd name="T5" fmla="*/ 17 h 52"/>
                  <a:gd name="T6" fmla="*/ 0 w 52"/>
                  <a:gd name="T7" fmla="*/ 46 h 52"/>
                  <a:gd name="T8" fmla="*/ 7 w 52"/>
                  <a:gd name="T9" fmla="*/ 52 h 52"/>
                  <a:gd name="T10" fmla="*/ 35 w 52"/>
                  <a:gd name="T11" fmla="*/ 35 h 52"/>
                  <a:gd name="T12" fmla="*/ 31 w 52"/>
                  <a:gd name="T13" fmla="*/ 31 h 52"/>
                  <a:gd name="T14" fmla="*/ 52 w 52"/>
                  <a:gd name="T15" fmla="*/ 10 h 52"/>
                  <a:gd name="T16" fmla="*/ 47 w 52"/>
                  <a:gd name="T17" fmla="*/ 5 h 52"/>
                  <a:gd name="T18" fmla="*/ 43 w 52"/>
                  <a:gd name="T1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 h="52">
                    <a:moveTo>
                      <a:pt x="43" y="0"/>
                    </a:moveTo>
                    <a:cubicBezTo>
                      <a:pt x="21" y="21"/>
                      <a:pt x="21" y="21"/>
                      <a:pt x="21" y="21"/>
                    </a:cubicBezTo>
                    <a:cubicBezTo>
                      <a:pt x="17" y="17"/>
                      <a:pt x="17" y="17"/>
                      <a:pt x="17" y="17"/>
                    </a:cubicBezTo>
                    <a:cubicBezTo>
                      <a:pt x="0" y="46"/>
                      <a:pt x="0" y="46"/>
                      <a:pt x="0" y="46"/>
                    </a:cubicBezTo>
                    <a:cubicBezTo>
                      <a:pt x="7" y="52"/>
                      <a:pt x="7" y="52"/>
                      <a:pt x="7" y="52"/>
                    </a:cubicBezTo>
                    <a:cubicBezTo>
                      <a:pt x="35" y="35"/>
                      <a:pt x="35" y="35"/>
                      <a:pt x="35" y="35"/>
                    </a:cubicBezTo>
                    <a:cubicBezTo>
                      <a:pt x="31" y="31"/>
                      <a:pt x="31" y="31"/>
                      <a:pt x="31" y="31"/>
                    </a:cubicBezTo>
                    <a:cubicBezTo>
                      <a:pt x="52" y="10"/>
                      <a:pt x="52" y="10"/>
                      <a:pt x="52" y="10"/>
                    </a:cubicBezTo>
                    <a:cubicBezTo>
                      <a:pt x="51" y="8"/>
                      <a:pt x="49" y="6"/>
                      <a:pt x="47" y="5"/>
                    </a:cubicBezTo>
                    <a:lnTo>
                      <a:pt x="4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Arial"/>
                  <a:ea typeface="+mn-ea"/>
                  <a:cs typeface="+mn-cs"/>
                </a:endParaRPr>
              </a:p>
            </p:txBody>
          </p:sp>
          <p:sp>
            <p:nvSpPr>
              <p:cNvPr id="67" name="Freeform 7">
                <a:extLst>
                  <a:ext uri="{FF2B5EF4-FFF2-40B4-BE49-F238E27FC236}">
                    <a16:creationId xmlns:a16="http://schemas.microsoft.com/office/drawing/2014/main" id="{44544C27-AD96-4638-E485-D98F91CAB991}"/>
                  </a:ext>
                </a:extLst>
              </p:cNvPr>
              <p:cNvSpPr>
                <a:spLocks/>
              </p:cNvSpPr>
              <p:nvPr/>
            </p:nvSpPr>
            <p:spPr bwMode="auto">
              <a:xfrm>
                <a:off x="10460038" y="4037013"/>
                <a:ext cx="200025" cy="187325"/>
              </a:xfrm>
              <a:custGeom>
                <a:avLst/>
                <a:gdLst>
                  <a:gd name="T0" fmla="*/ 39 w 74"/>
                  <a:gd name="T1" fmla="*/ 14 h 69"/>
                  <a:gd name="T2" fmla="*/ 49 w 74"/>
                  <a:gd name="T3" fmla="*/ 21 h 69"/>
                  <a:gd name="T4" fmla="*/ 56 w 74"/>
                  <a:gd name="T5" fmla="*/ 31 h 69"/>
                  <a:gd name="T6" fmla="*/ 27 w 74"/>
                  <a:gd name="T7" fmla="*/ 60 h 69"/>
                  <a:gd name="T8" fmla="*/ 37 w 74"/>
                  <a:gd name="T9" fmla="*/ 69 h 69"/>
                  <a:gd name="T10" fmla="*/ 67 w 74"/>
                  <a:gd name="T11" fmla="*/ 39 h 69"/>
                  <a:gd name="T12" fmla="*/ 59 w 74"/>
                  <a:gd name="T13" fmla="*/ 11 h 69"/>
                  <a:gd name="T14" fmla="*/ 38 w 74"/>
                  <a:gd name="T15" fmla="*/ 0 h 69"/>
                  <a:gd name="T16" fmla="*/ 30 w 74"/>
                  <a:gd name="T17" fmla="*/ 3 h 69"/>
                  <a:gd name="T18" fmla="*/ 0 w 74"/>
                  <a:gd name="T19" fmla="*/ 33 h 69"/>
                  <a:gd name="T20" fmla="*/ 10 w 74"/>
                  <a:gd name="T21" fmla="*/ 43 h 69"/>
                  <a:gd name="T22" fmla="*/ 39 w 74"/>
                  <a:gd name="T23" fmla="*/ 1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 h="69">
                    <a:moveTo>
                      <a:pt x="39" y="14"/>
                    </a:moveTo>
                    <a:cubicBezTo>
                      <a:pt x="41" y="14"/>
                      <a:pt x="45" y="17"/>
                      <a:pt x="49" y="21"/>
                    </a:cubicBezTo>
                    <a:cubicBezTo>
                      <a:pt x="53" y="24"/>
                      <a:pt x="55" y="29"/>
                      <a:pt x="56" y="31"/>
                    </a:cubicBezTo>
                    <a:cubicBezTo>
                      <a:pt x="27" y="60"/>
                      <a:pt x="27" y="60"/>
                      <a:pt x="27" y="60"/>
                    </a:cubicBezTo>
                    <a:cubicBezTo>
                      <a:pt x="30" y="63"/>
                      <a:pt x="34" y="66"/>
                      <a:pt x="37" y="69"/>
                    </a:cubicBezTo>
                    <a:cubicBezTo>
                      <a:pt x="67" y="39"/>
                      <a:pt x="67" y="39"/>
                      <a:pt x="67" y="39"/>
                    </a:cubicBezTo>
                    <a:cubicBezTo>
                      <a:pt x="74" y="32"/>
                      <a:pt x="68" y="20"/>
                      <a:pt x="59" y="11"/>
                    </a:cubicBezTo>
                    <a:cubicBezTo>
                      <a:pt x="54" y="6"/>
                      <a:pt x="45" y="0"/>
                      <a:pt x="38" y="0"/>
                    </a:cubicBezTo>
                    <a:cubicBezTo>
                      <a:pt x="34" y="0"/>
                      <a:pt x="31" y="1"/>
                      <a:pt x="30" y="3"/>
                    </a:cubicBezTo>
                    <a:cubicBezTo>
                      <a:pt x="0" y="33"/>
                      <a:pt x="0" y="33"/>
                      <a:pt x="0" y="33"/>
                    </a:cubicBezTo>
                    <a:cubicBezTo>
                      <a:pt x="10" y="43"/>
                      <a:pt x="10" y="43"/>
                      <a:pt x="10" y="43"/>
                    </a:cubicBezTo>
                    <a:lnTo>
                      <a:pt x="39"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Arial"/>
                  <a:ea typeface="+mn-ea"/>
                  <a:cs typeface="+mn-cs"/>
                </a:endParaRPr>
              </a:p>
            </p:txBody>
          </p:sp>
          <p:sp>
            <p:nvSpPr>
              <p:cNvPr id="68" name="Freeform 8">
                <a:extLst>
                  <a:ext uri="{FF2B5EF4-FFF2-40B4-BE49-F238E27FC236}">
                    <a16:creationId xmlns:a16="http://schemas.microsoft.com/office/drawing/2014/main" id="{06FA8635-BB72-9B62-5720-4C1FDC8D120B}"/>
                  </a:ext>
                </a:extLst>
              </p:cNvPr>
              <p:cNvSpPr>
                <a:spLocks noEditPoints="1"/>
              </p:cNvSpPr>
              <p:nvPr/>
            </p:nvSpPr>
            <p:spPr bwMode="auto">
              <a:xfrm>
                <a:off x="10239375" y="4013201"/>
                <a:ext cx="401638" cy="401638"/>
              </a:xfrm>
              <a:custGeom>
                <a:avLst/>
                <a:gdLst>
                  <a:gd name="T0" fmla="*/ 103 w 148"/>
                  <a:gd name="T1" fmla="*/ 74 h 148"/>
                  <a:gd name="T2" fmla="*/ 76 w 148"/>
                  <a:gd name="T3" fmla="*/ 47 h 148"/>
                  <a:gd name="T4" fmla="*/ 74 w 148"/>
                  <a:gd name="T5" fmla="*/ 36 h 148"/>
                  <a:gd name="T6" fmla="*/ 39 w 148"/>
                  <a:gd name="T7" fmla="*/ 1 h 148"/>
                  <a:gd name="T8" fmla="*/ 28 w 148"/>
                  <a:gd name="T9" fmla="*/ 4 h 148"/>
                  <a:gd name="T10" fmla="*/ 26 w 148"/>
                  <a:gd name="T11" fmla="*/ 4 h 148"/>
                  <a:gd name="T12" fmla="*/ 21 w 148"/>
                  <a:gd name="T13" fmla="*/ 7 h 148"/>
                  <a:gd name="T14" fmla="*/ 27 w 148"/>
                  <a:gd name="T15" fmla="*/ 13 h 148"/>
                  <a:gd name="T16" fmla="*/ 39 w 148"/>
                  <a:gd name="T17" fmla="*/ 25 h 148"/>
                  <a:gd name="T18" fmla="*/ 29 w 148"/>
                  <a:gd name="T19" fmla="*/ 40 h 148"/>
                  <a:gd name="T20" fmla="*/ 12 w 148"/>
                  <a:gd name="T21" fmla="*/ 28 h 148"/>
                  <a:gd name="T22" fmla="*/ 12 w 148"/>
                  <a:gd name="T23" fmla="*/ 28 h 148"/>
                  <a:gd name="T24" fmla="*/ 3 w 148"/>
                  <a:gd name="T25" fmla="*/ 27 h 148"/>
                  <a:gd name="T26" fmla="*/ 3 w 148"/>
                  <a:gd name="T27" fmla="*/ 28 h 148"/>
                  <a:gd name="T28" fmla="*/ 3 w 148"/>
                  <a:gd name="T29" fmla="*/ 28 h 148"/>
                  <a:gd name="T30" fmla="*/ 11 w 148"/>
                  <a:gd name="T31" fmla="*/ 66 h 148"/>
                  <a:gd name="T32" fmla="*/ 43 w 148"/>
                  <a:gd name="T33" fmla="*/ 74 h 148"/>
                  <a:gd name="T34" fmla="*/ 60 w 148"/>
                  <a:gd name="T35" fmla="*/ 90 h 148"/>
                  <a:gd name="T36" fmla="*/ 83 w 148"/>
                  <a:gd name="T37" fmla="*/ 113 h 148"/>
                  <a:gd name="T38" fmla="*/ 123 w 148"/>
                  <a:gd name="T39" fmla="*/ 148 h 148"/>
                  <a:gd name="T40" fmla="*/ 148 w 148"/>
                  <a:gd name="T41" fmla="*/ 124 h 148"/>
                  <a:gd name="T42" fmla="*/ 113 w 148"/>
                  <a:gd name="T43" fmla="*/ 83 h 148"/>
                  <a:gd name="T44" fmla="*/ 56 w 148"/>
                  <a:gd name="T45" fmla="*/ 67 h 148"/>
                  <a:gd name="T46" fmla="*/ 43 w 148"/>
                  <a:gd name="T47" fmla="*/ 60 h 148"/>
                  <a:gd name="T48" fmla="*/ 20 w 148"/>
                  <a:gd name="T49" fmla="*/ 57 h 148"/>
                  <a:gd name="T50" fmla="*/ 13 w 148"/>
                  <a:gd name="T51" fmla="*/ 39 h 148"/>
                  <a:gd name="T52" fmla="*/ 26 w 148"/>
                  <a:gd name="T53" fmla="*/ 48 h 148"/>
                  <a:gd name="T54" fmla="*/ 44 w 148"/>
                  <a:gd name="T55" fmla="*/ 34 h 148"/>
                  <a:gd name="T56" fmla="*/ 38 w 148"/>
                  <a:gd name="T57" fmla="*/ 14 h 148"/>
                  <a:gd name="T58" fmla="*/ 56 w 148"/>
                  <a:gd name="T59" fmla="*/ 21 h 148"/>
                  <a:gd name="T60" fmla="*/ 59 w 148"/>
                  <a:gd name="T61" fmla="*/ 43 h 148"/>
                  <a:gd name="T62" fmla="*/ 61 w 148"/>
                  <a:gd name="T63" fmla="*/ 51 h 148"/>
                  <a:gd name="T64" fmla="*/ 80 w 148"/>
                  <a:gd name="T65" fmla="*/ 69 h 148"/>
                  <a:gd name="T66" fmla="*/ 100 w 148"/>
                  <a:gd name="T67" fmla="*/ 90 h 148"/>
                  <a:gd name="T68" fmla="*/ 130 w 148"/>
                  <a:gd name="T69" fmla="*/ 131 h 148"/>
                  <a:gd name="T70" fmla="*/ 106 w 148"/>
                  <a:gd name="T71" fmla="*/ 117 h 148"/>
                  <a:gd name="T72" fmla="*/ 81 w 148"/>
                  <a:gd name="T73" fmla="*/ 93 h 148"/>
                  <a:gd name="T74" fmla="*/ 29 w 148"/>
                  <a:gd name="T75" fmla="*/ 1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8">
                    <a:moveTo>
                      <a:pt x="113" y="83"/>
                    </a:moveTo>
                    <a:cubicBezTo>
                      <a:pt x="110" y="80"/>
                      <a:pt x="106" y="77"/>
                      <a:pt x="103" y="74"/>
                    </a:cubicBezTo>
                    <a:cubicBezTo>
                      <a:pt x="97" y="68"/>
                      <a:pt x="91" y="62"/>
                      <a:pt x="86" y="57"/>
                    </a:cubicBezTo>
                    <a:cubicBezTo>
                      <a:pt x="82" y="53"/>
                      <a:pt x="79" y="50"/>
                      <a:pt x="76" y="47"/>
                    </a:cubicBezTo>
                    <a:cubicBezTo>
                      <a:pt x="75" y="46"/>
                      <a:pt x="74" y="45"/>
                      <a:pt x="73" y="44"/>
                    </a:cubicBezTo>
                    <a:cubicBezTo>
                      <a:pt x="74" y="42"/>
                      <a:pt x="74" y="39"/>
                      <a:pt x="74" y="36"/>
                    </a:cubicBezTo>
                    <a:cubicBezTo>
                      <a:pt x="75" y="27"/>
                      <a:pt x="72" y="18"/>
                      <a:pt x="65" y="11"/>
                    </a:cubicBezTo>
                    <a:cubicBezTo>
                      <a:pt x="59" y="4"/>
                      <a:pt x="49" y="0"/>
                      <a:pt x="39" y="1"/>
                    </a:cubicBezTo>
                    <a:cubicBezTo>
                      <a:pt x="34" y="1"/>
                      <a:pt x="30" y="2"/>
                      <a:pt x="28" y="4"/>
                    </a:cubicBezTo>
                    <a:cubicBezTo>
                      <a:pt x="28" y="4"/>
                      <a:pt x="28" y="4"/>
                      <a:pt x="28" y="4"/>
                    </a:cubicBezTo>
                    <a:cubicBezTo>
                      <a:pt x="28" y="4"/>
                      <a:pt x="28" y="4"/>
                      <a:pt x="28" y="4"/>
                    </a:cubicBezTo>
                    <a:cubicBezTo>
                      <a:pt x="27" y="4"/>
                      <a:pt x="26" y="4"/>
                      <a:pt x="26" y="4"/>
                    </a:cubicBezTo>
                    <a:cubicBezTo>
                      <a:pt x="26" y="4"/>
                      <a:pt x="26" y="4"/>
                      <a:pt x="26" y="4"/>
                    </a:cubicBezTo>
                    <a:cubicBezTo>
                      <a:pt x="21" y="7"/>
                      <a:pt x="21" y="7"/>
                      <a:pt x="21" y="7"/>
                    </a:cubicBezTo>
                    <a:cubicBezTo>
                      <a:pt x="27" y="13"/>
                      <a:pt x="27" y="13"/>
                      <a:pt x="27" y="13"/>
                    </a:cubicBezTo>
                    <a:cubicBezTo>
                      <a:pt x="27" y="13"/>
                      <a:pt x="27" y="13"/>
                      <a:pt x="27" y="13"/>
                    </a:cubicBezTo>
                    <a:cubicBezTo>
                      <a:pt x="29" y="15"/>
                      <a:pt x="29" y="15"/>
                      <a:pt x="29" y="15"/>
                    </a:cubicBezTo>
                    <a:cubicBezTo>
                      <a:pt x="39" y="25"/>
                      <a:pt x="39" y="25"/>
                      <a:pt x="39" y="25"/>
                    </a:cubicBezTo>
                    <a:cubicBezTo>
                      <a:pt x="40" y="26"/>
                      <a:pt x="40" y="28"/>
                      <a:pt x="39" y="30"/>
                    </a:cubicBezTo>
                    <a:cubicBezTo>
                      <a:pt x="29" y="40"/>
                      <a:pt x="29" y="40"/>
                      <a:pt x="29" y="40"/>
                    </a:cubicBezTo>
                    <a:cubicBezTo>
                      <a:pt x="27" y="41"/>
                      <a:pt x="25" y="41"/>
                      <a:pt x="24" y="40"/>
                    </a:cubicBezTo>
                    <a:cubicBezTo>
                      <a:pt x="12" y="28"/>
                      <a:pt x="12" y="28"/>
                      <a:pt x="12" y="28"/>
                    </a:cubicBezTo>
                    <a:cubicBezTo>
                      <a:pt x="12" y="28"/>
                      <a:pt x="12" y="28"/>
                      <a:pt x="12" y="28"/>
                    </a:cubicBezTo>
                    <a:cubicBezTo>
                      <a:pt x="12" y="28"/>
                      <a:pt x="12" y="28"/>
                      <a:pt x="12" y="28"/>
                    </a:cubicBezTo>
                    <a:cubicBezTo>
                      <a:pt x="6" y="22"/>
                      <a:pt x="6" y="22"/>
                      <a:pt x="6" y="22"/>
                    </a:cubicBezTo>
                    <a:cubicBezTo>
                      <a:pt x="3" y="27"/>
                      <a:pt x="3" y="27"/>
                      <a:pt x="3" y="27"/>
                    </a:cubicBezTo>
                    <a:cubicBezTo>
                      <a:pt x="3" y="27"/>
                      <a:pt x="3" y="27"/>
                      <a:pt x="3" y="27"/>
                    </a:cubicBezTo>
                    <a:cubicBezTo>
                      <a:pt x="3" y="27"/>
                      <a:pt x="3" y="27"/>
                      <a:pt x="3" y="28"/>
                    </a:cubicBezTo>
                    <a:cubicBezTo>
                      <a:pt x="3" y="28"/>
                      <a:pt x="3" y="28"/>
                      <a:pt x="3" y="28"/>
                    </a:cubicBezTo>
                    <a:cubicBezTo>
                      <a:pt x="3" y="28"/>
                      <a:pt x="3" y="28"/>
                      <a:pt x="3" y="28"/>
                    </a:cubicBezTo>
                    <a:cubicBezTo>
                      <a:pt x="2" y="30"/>
                      <a:pt x="0" y="35"/>
                      <a:pt x="0" y="40"/>
                    </a:cubicBezTo>
                    <a:cubicBezTo>
                      <a:pt x="0" y="50"/>
                      <a:pt x="4" y="60"/>
                      <a:pt x="11" y="66"/>
                    </a:cubicBezTo>
                    <a:cubicBezTo>
                      <a:pt x="17" y="73"/>
                      <a:pt x="26" y="76"/>
                      <a:pt x="36" y="75"/>
                    </a:cubicBezTo>
                    <a:cubicBezTo>
                      <a:pt x="38" y="75"/>
                      <a:pt x="41" y="75"/>
                      <a:pt x="43" y="74"/>
                    </a:cubicBezTo>
                    <a:cubicBezTo>
                      <a:pt x="46" y="77"/>
                      <a:pt x="46" y="77"/>
                      <a:pt x="46" y="77"/>
                    </a:cubicBezTo>
                    <a:cubicBezTo>
                      <a:pt x="60" y="90"/>
                      <a:pt x="60" y="90"/>
                      <a:pt x="60" y="90"/>
                    </a:cubicBezTo>
                    <a:cubicBezTo>
                      <a:pt x="69" y="100"/>
                      <a:pt x="69" y="100"/>
                      <a:pt x="69" y="100"/>
                    </a:cubicBezTo>
                    <a:cubicBezTo>
                      <a:pt x="83" y="113"/>
                      <a:pt x="83" y="113"/>
                      <a:pt x="83" y="113"/>
                    </a:cubicBezTo>
                    <a:cubicBezTo>
                      <a:pt x="115" y="145"/>
                      <a:pt x="115" y="145"/>
                      <a:pt x="115" y="145"/>
                    </a:cubicBezTo>
                    <a:cubicBezTo>
                      <a:pt x="117" y="147"/>
                      <a:pt x="120" y="148"/>
                      <a:pt x="123" y="148"/>
                    </a:cubicBezTo>
                    <a:cubicBezTo>
                      <a:pt x="128" y="148"/>
                      <a:pt x="135" y="145"/>
                      <a:pt x="140" y="140"/>
                    </a:cubicBezTo>
                    <a:cubicBezTo>
                      <a:pt x="145" y="135"/>
                      <a:pt x="148" y="129"/>
                      <a:pt x="148" y="124"/>
                    </a:cubicBezTo>
                    <a:cubicBezTo>
                      <a:pt x="148" y="120"/>
                      <a:pt x="147" y="117"/>
                      <a:pt x="145" y="115"/>
                    </a:cubicBezTo>
                    <a:cubicBezTo>
                      <a:pt x="145" y="115"/>
                      <a:pt x="129" y="100"/>
                      <a:pt x="113" y="83"/>
                    </a:cubicBezTo>
                    <a:close/>
                    <a:moveTo>
                      <a:pt x="67" y="79"/>
                    </a:moveTo>
                    <a:cubicBezTo>
                      <a:pt x="56" y="67"/>
                      <a:pt x="56" y="67"/>
                      <a:pt x="56" y="67"/>
                    </a:cubicBezTo>
                    <a:cubicBezTo>
                      <a:pt x="47" y="58"/>
                      <a:pt x="47" y="58"/>
                      <a:pt x="47" y="58"/>
                    </a:cubicBezTo>
                    <a:cubicBezTo>
                      <a:pt x="43" y="60"/>
                      <a:pt x="43" y="60"/>
                      <a:pt x="43" y="60"/>
                    </a:cubicBezTo>
                    <a:cubicBezTo>
                      <a:pt x="40" y="61"/>
                      <a:pt x="37" y="62"/>
                      <a:pt x="35" y="62"/>
                    </a:cubicBezTo>
                    <a:cubicBezTo>
                      <a:pt x="29" y="62"/>
                      <a:pt x="24" y="60"/>
                      <a:pt x="20" y="57"/>
                    </a:cubicBezTo>
                    <a:cubicBezTo>
                      <a:pt x="16" y="53"/>
                      <a:pt x="13" y="47"/>
                      <a:pt x="13" y="40"/>
                    </a:cubicBezTo>
                    <a:cubicBezTo>
                      <a:pt x="13" y="39"/>
                      <a:pt x="13" y="39"/>
                      <a:pt x="13" y="39"/>
                    </a:cubicBezTo>
                    <a:cubicBezTo>
                      <a:pt x="19" y="45"/>
                      <a:pt x="19" y="45"/>
                      <a:pt x="19" y="45"/>
                    </a:cubicBezTo>
                    <a:cubicBezTo>
                      <a:pt x="21" y="47"/>
                      <a:pt x="24" y="48"/>
                      <a:pt x="26" y="48"/>
                    </a:cubicBezTo>
                    <a:cubicBezTo>
                      <a:pt x="29" y="48"/>
                      <a:pt x="32" y="47"/>
                      <a:pt x="34" y="45"/>
                    </a:cubicBezTo>
                    <a:cubicBezTo>
                      <a:pt x="44" y="34"/>
                      <a:pt x="44" y="34"/>
                      <a:pt x="44" y="34"/>
                    </a:cubicBezTo>
                    <a:cubicBezTo>
                      <a:pt x="48" y="30"/>
                      <a:pt x="48" y="24"/>
                      <a:pt x="44" y="20"/>
                    </a:cubicBezTo>
                    <a:cubicBezTo>
                      <a:pt x="38" y="14"/>
                      <a:pt x="38" y="14"/>
                      <a:pt x="38" y="14"/>
                    </a:cubicBezTo>
                    <a:cubicBezTo>
                      <a:pt x="39" y="14"/>
                      <a:pt x="39" y="14"/>
                      <a:pt x="39" y="14"/>
                    </a:cubicBezTo>
                    <a:cubicBezTo>
                      <a:pt x="46" y="14"/>
                      <a:pt x="52" y="16"/>
                      <a:pt x="56" y="21"/>
                    </a:cubicBezTo>
                    <a:cubicBezTo>
                      <a:pt x="60" y="24"/>
                      <a:pt x="61" y="30"/>
                      <a:pt x="61" y="36"/>
                    </a:cubicBezTo>
                    <a:cubicBezTo>
                      <a:pt x="61" y="38"/>
                      <a:pt x="60" y="41"/>
                      <a:pt x="59" y="43"/>
                    </a:cubicBezTo>
                    <a:cubicBezTo>
                      <a:pt x="58" y="48"/>
                      <a:pt x="58" y="48"/>
                      <a:pt x="58" y="48"/>
                    </a:cubicBezTo>
                    <a:cubicBezTo>
                      <a:pt x="61" y="51"/>
                      <a:pt x="61" y="51"/>
                      <a:pt x="61" y="51"/>
                    </a:cubicBezTo>
                    <a:cubicBezTo>
                      <a:pt x="63" y="52"/>
                      <a:pt x="66" y="56"/>
                      <a:pt x="70" y="59"/>
                    </a:cubicBezTo>
                    <a:cubicBezTo>
                      <a:pt x="73" y="62"/>
                      <a:pt x="76" y="66"/>
                      <a:pt x="80" y="69"/>
                    </a:cubicBezTo>
                    <a:cubicBezTo>
                      <a:pt x="83" y="73"/>
                      <a:pt x="87" y="76"/>
                      <a:pt x="90" y="80"/>
                    </a:cubicBezTo>
                    <a:cubicBezTo>
                      <a:pt x="94" y="83"/>
                      <a:pt x="97" y="87"/>
                      <a:pt x="100" y="90"/>
                    </a:cubicBezTo>
                    <a:cubicBezTo>
                      <a:pt x="116" y="106"/>
                      <a:pt x="131" y="121"/>
                      <a:pt x="134" y="124"/>
                    </a:cubicBezTo>
                    <a:cubicBezTo>
                      <a:pt x="134" y="125"/>
                      <a:pt x="133" y="128"/>
                      <a:pt x="130" y="131"/>
                    </a:cubicBezTo>
                    <a:cubicBezTo>
                      <a:pt x="127" y="134"/>
                      <a:pt x="125" y="135"/>
                      <a:pt x="124" y="135"/>
                    </a:cubicBezTo>
                    <a:cubicBezTo>
                      <a:pt x="121" y="133"/>
                      <a:pt x="115" y="126"/>
                      <a:pt x="106" y="117"/>
                    </a:cubicBezTo>
                    <a:cubicBezTo>
                      <a:pt x="92" y="104"/>
                      <a:pt x="92" y="104"/>
                      <a:pt x="92" y="104"/>
                    </a:cubicBezTo>
                    <a:cubicBezTo>
                      <a:pt x="81" y="93"/>
                      <a:pt x="81" y="93"/>
                      <a:pt x="81" y="93"/>
                    </a:cubicBezTo>
                    <a:lnTo>
                      <a:pt x="67" y="79"/>
                    </a:lnTo>
                    <a:close/>
                    <a:moveTo>
                      <a:pt x="29" y="10"/>
                    </a:moveTo>
                    <a:cubicBezTo>
                      <a:pt x="29" y="10"/>
                      <a:pt x="29" y="10"/>
                      <a:pt x="2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Arial"/>
                  <a:ea typeface="+mn-ea"/>
                  <a:cs typeface="+mn-cs"/>
                </a:endParaRPr>
              </a:p>
            </p:txBody>
          </p:sp>
        </p:grpSp>
      </p:grpSp>
      <p:grpSp>
        <p:nvGrpSpPr>
          <p:cNvPr id="79" name="Group 78">
            <a:extLst>
              <a:ext uri="{FF2B5EF4-FFF2-40B4-BE49-F238E27FC236}">
                <a16:creationId xmlns:a16="http://schemas.microsoft.com/office/drawing/2014/main" id="{8663E811-DCEB-03BB-F4DC-F046FC52191F}"/>
              </a:ext>
            </a:extLst>
          </p:cNvPr>
          <p:cNvGrpSpPr/>
          <p:nvPr/>
        </p:nvGrpSpPr>
        <p:grpSpPr>
          <a:xfrm>
            <a:off x="3835348" y="2602186"/>
            <a:ext cx="881992" cy="615275"/>
            <a:chOff x="4382952" y="2486339"/>
            <a:chExt cx="881992" cy="615275"/>
          </a:xfrm>
        </p:grpSpPr>
        <p:cxnSp>
          <p:nvCxnSpPr>
            <p:cNvPr id="74" name="Straight Connector 95">
              <a:extLst>
                <a:ext uri="{FF2B5EF4-FFF2-40B4-BE49-F238E27FC236}">
                  <a16:creationId xmlns:a16="http://schemas.microsoft.com/office/drawing/2014/main" id="{956A6885-89F6-4C7E-28EB-B299B6DB8490}"/>
                </a:ext>
              </a:extLst>
            </p:cNvPr>
            <p:cNvCxnSpPr>
              <a:cxnSpLocks/>
            </p:cNvCxnSpPr>
            <p:nvPr/>
          </p:nvCxnSpPr>
          <p:spPr>
            <a:xfrm>
              <a:off x="4834642" y="2795911"/>
              <a:ext cx="430302" cy="305703"/>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2050" name="Picture 2" descr="FieldLogs - S1000D, ATA, iSpec 2200 Integration Solutions">
              <a:extLst>
                <a:ext uri="{FF2B5EF4-FFF2-40B4-BE49-F238E27FC236}">
                  <a16:creationId xmlns:a16="http://schemas.microsoft.com/office/drawing/2014/main" id="{10CC14E6-6BD9-E315-FA75-656F2C4620A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82952" y="2486339"/>
              <a:ext cx="722898" cy="433739"/>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Box 6">
            <a:extLst>
              <a:ext uri="{FF2B5EF4-FFF2-40B4-BE49-F238E27FC236}">
                <a16:creationId xmlns:a16="http://schemas.microsoft.com/office/drawing/2014/main" id="{5C83A089-DB02-58D4-FB88-48433ABB5C0D}"/>
              </a:ext>
            </a:extLst>
          </p:cNvPr>
          <p:cNvSpPr txBox="1"/>
          <p:nvPr/>
        </p:nvSpPr>
        <p:spPr>
          <a:xfrm>
            <a:off x="3048740" y="1878280"/>
            <a:ext cx="6094520" cy="369332"/>
          </a:xfrm>
          <a:prstGeom prst="rect">
            <a:avLst/>
          </a:prstGeom>
          <a:noFill/>
        </p:spPr>
        <p:txBody>
          <a:bodyPr wrap="square">
            <a:spAutoFit/>
          </a:bodyPr>
          <a:lstStyle/>
          <a:p>
            <a:pPr marL="1270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10" normalizeH="0" baseline="0" noProof="0" dirty="0">
                <a:ln>
                  <a:noFill/>
                </a:ln>
                <a:solidFill>
                  <a:prstClr val="black"/>
                </a:solidFill>
                <a:effectLst/>
                <a:uLnTx/>
                <a:uFillTx/>
                <a:latin typeface="Arial"/>
                <a:ea typeface="+mn-ea"/>
                <a:cs typeface="Arial"/>
              </a:rPr>
              <a:t>Driving factors and Implementation strategy</a:t>
            </a:r>
          </a:p>
        </p:txBody>
      </p:sp>
      <p:sp>
        <p:nvSpPr>
          <p:cNvPr id="12" name="Text Placeholder 11">
            <a:extLst>
              <a:ext uri="{FF2B5EF4-FFF2-40B4-BE49-F238E27FC236}">
                <a16:creationId xmlns:a16="http://schemas.microsoft.com/office/drawing/2014/main" id="{9E2802A5-6392-8A79-0175-DC27591BC92A}"/>
              </a:ext>
            </a:extLst>
          </p:cNvPr>
          <p:cNvSpPr>
            <a:spLocks noGrp="1"/>
          </p:cNvSpPr>
          <p:nvPr>
            <p:ph type="body" sz="quarter" idx="16"/>
          </p:nvPr>
        </p:nvSpPr>
        <p:spPr>
          <a:xfrm>
            <a:off x="0" y="6598389"/>
            <a:ext cx="12192000" cy="263698"/>
          </a:xfrm>
        </p:spPr>
        <p:txBody>
          <a:bodyPr/>
          <a:lstStyle/>
          <a:p>
            <a:r>
              <a:rPr lang="en-US" sz="1600" dirty="0">
                <a:solidFill>
                  <a:prstClr val="white"/>
                </a:solidFill>
                <a:latin typeface="Arial"/>
              </a:rPr>
              <a:t>Improved revision cycle and </a:t>
            </a:r>
            <a:r>
              <a:rPr kumimoji="0" lang="en-US" sz="1600" b="1" i="0" u="none" strike="noStrike" kern="1200" cap="none" spc="0" normalizeH="0" baseline="0" noProof="0" dirty="0">
                <a:ln>
                  <a:noFill/>
                </a:ln>
                <a:solidFill>
                  <a:prstClr val="white"/>
                </a:solidFill>
                <a:effectLst/>
                <a:uLnTx/>
                <a:uFillTx/>
                <a:latin typeface="Arial"/>
                <a:ea typeface="+mn-ea"/>
                <a:cs typeface="+mn-cs"/>
              </a:rPr>
              <a:t>AIN scores</a:t>
            </a:r>
            <a:endParaRPr kumimoji="0" lang="en-US" sz="1600" b="1" i="0" u="none" strike="noStrike" kern="1200" cap="none" spc="0" normalizeH="0" baseline="0" noProof="0" dirty="0">
              <a:ln>
                <a:noFill/>
              </a:ln>
              <a:solidFill>
                <a:sysClr val="window" lastClr="FFFFFF"/>
              </a:solidFill>
              <a:effectLst/>
              <a:uLnTx/>
              <a:uFillTx/>
              <a:latin typeface="Arial"/>
              <a:ea typeface="+mn-ea"/>
              <a:cs typeface="+mn-cs"/>
            </a:endParaRPr>
          </a:p>
        </p:txBody>
      </p:sp>
      <p:sp>
        <p:nvSpPr>
          <p:cNvPr id="13" name="Title 10">
            <a:extLst>
              <a:ext uri="{FF2B5EF4-FFF2-40B4-BE49-F238E27FC236}">
                <a16:creationId xmlns:a16="http://schemas.microsoft.com/office/drawing/2014/main" id="{F12319AE-89EE-CF99-3AE1-32BC164EE881}"/>
              </a:ext>
            </a:extLst>
          </p:cNvPr>
          <p:cNvSpPr>
            <a:spLocks noGrp="1"/>
          </p:cNvSpPr>
          <p:nvPr>
            <p:ph type="title"/>
          </p:nvPr>
        </p:nvSpPr>
        <p:spPr>
          <a:xfrm>
            <a:off x="495301" y="164636"/>
            <a:ext cx="11201401" cy="411592"/>
          </a:xfrm>
        </p:spPr>
        <p:txBody>
          <a:bodyPr/>
          <a:lstStyle/>
          <a:p>
            <a:r>
              <a:rPr kumimoji="0" lang="en-US" sz="2400" b="0" i="0" u="none" strike="noStrike" kern="1200" cap="all" spc="0" normalizeH="0" baseline="0" noProof="0" dirty="0">
                <a:ln>
                  <a:noFill/>
                </a:ln>
                <a:solidFill>
                  <a:sysClr val="windowText" lastClr="000000"/>
                </a:solidFill>
                <a:effectLst/>
                <a:uLnTx/>
                <a:uFillTx/>
                <a:latin typeface="Arial Black"/>
                <a:ea typeface="+mj-ea"/>
                <a:cs typeface="+mj-cs"/>
              </a:rPr>
              <a:t>Tech Pubs </a:t>
            </a:r>
            <a:r>
              <a:rPr kumimoji="0" lang="en-US" sz="2400" b="0" i="0" u="none" strike="noStrike" kern="1200" cap="all" spc="0" normalizeH="0" baseline="0" noProof="0" dirty="0">
                <a:ln>
                  <a:noFill/>
                </a:ln>
                <a:solidFill>
                  <a:sysClr val="window" lastClr="FFFFFF">
                    <a:lumMod val="65000"/>
                  </a:sysClr>
                </a:solidFill>
                <a:effectLst/>
                <a:uLnTx/>
                <a:uFillTx/>
                <a:latin typeface="Arial Black"/>
                <a:ea typeface="+mj-ea"/>
                <a:cs typeface="+mj-cs"/>
              </a:rPr>
              <a:t>|</a:t>
            </a:r>
            <a:r>
              <a:rPr kumimoji="0" lang="en-US" sz="2400" b="0" i="0" u="none" strike="noStrike" kern="1200" cap="all" spc="0" normalizeH="0" baseline="0" noProof="0" dirty="0">
                <a:ln>
                  <a:noFill/>
                </a:ln>
                <a:solidFill>
                  <a:sysClr val="windowText" lastClr="000000"/>
                </a:solidFill>
                <a:effectLst/>
                <a:uLnTx/>
                <a:uFillTx/>
                <a:latin typeface="Arial Black"/>
                <a:ea typeface="+mj-ea"/>
                <a:cs typeface="+mj-cs"/>
              </a:rPr>
              <a:t> </a:t>
            </a:r>
            <a:r>
              <a:rPr kumimoji="0" lang="en-US" sz="2400" b="0" i="0" u="none" strike="noStrike" kern="1200" cap="all" spc="0" normalizeH="0" baseline="0" noProof="0" dirty="0">
                <a:ln>
                  <a:noFill/>
                </a:ln>
                <a:solidFill>
                  <a:srgbClr val="C00000"/>
                </a:solidFill>
                <a:effectLst/>
                <a:uLnTx/>
                <a:uFillTx/>
                <a:latin typeface="Arial Black"/>
                <a:ea typeface="+mj-ea"/>
                <a:cs typeface="+mj-cs"/>
              </a:rPr>
              <a:t>Engine manuals revision</a:t>
            </a:r>
            <a:br>
              <a:rPr kumimoji="0" lang="en-US" sz="2400" b="0" i="0" u="none" strike="noStrike" kern="1200" cap="all" spc="0" normalizeH="0" baseline="0" noProof="0" dirty="0">
                <a:ln>
                  <a:noFill/>
                </a:ln>
                <a:solidFill>
                  <a:srgbClr val="C00000"/>
                </a:solidFill>
                <a:effectLst/>
                <a:uLnTx/>
                <a:uFillTx/>
                <a:latin typeface="Arial Black"/>
                <a:ea typeface="+mj-ea"/>
                <a:cs typeface="+mj-cs"/>
              </a:rPr>
            </a:br>
            <a:endParaRPr lang="en-US" sz="2400" dirty="0"/>
          </a:p>
        </p:txBody>
      </p:sp>
      <p:graphicFrame>
        <p:nvGraphicFramePr>
          <p:cNvPr id="9" name="Table 8">
            <a:extLst>
              <a:ext uri="{FF2B5EF4-FFF2-40B4-BE49-F238E27FC236}">
                <a16:creationId xmlns:a16="http://schemas.microsoft.com/office/drawing/2014/main" id="{1EF447B4-2BB9-FC20-A558-C7B30C7D49B7}"/>
              </a:ext>
            </a:extLst>
          </p:cNvPr>
          <p:cNvGraphicFramePr>
            <a:graphicFrameLocks noGrp="1"/>
          </p:cNvGraphicFramePr>
          <p:nvPr>
            <p:extLst>
              <p:ext uri="{D42A27DB-BD31-4B8C-83A1-F6EECF244321}">
                <p14:modId xmlns:p14="http://schemas.microsoft.com/office/powerpoint/2010/main" val="2030499812"/>
              </p:ext>
            </p:extLst>
          </p:nvPr>
        </p:nvGraphicFramePr>
        <p:xfrm>
          <a:off x="791593" y="4737709"/>
          <a:ext cx="4242224" cy="1391752"/>
        </p:xfrm>
        <a:graphic>
          <a:graphicData uri="http://schemas.openxmlformats.org/drawingml/2006/table">
            <a:tbl>
              <a:tblPr firstRow="1" firstCol="1" bandRow="1"/>
              <a:tblGrid>
                <a:gridCol w="1358940">
                  <a:extLst>
                    <a:ext uri="{9D8B030D-6E8A-4147-A177-3AD203B41FA5}">
                      <a16:colId xmlns:a16="http://schemas.microsoft.com/office/drawing/2014/main" val="411927440"/>
                    </a:ext>
                  </a:extLst>
                </a:gridCol>
                <a:gridCol w="1337734">
                  <a:extLst>
                    <a:ext uri="{9D8B030D-6E8A-4147-A177-3AD203B41FA5}">
                      <a16:colId xmlns:a16="http://schemas.microsoft.com/office/drawing/2014/main" val="3930076859"/>
                    </a:ext>
                  </a:extLst>
                </a:gridCol>
                <a:gridCol w="1545550">
                  <a:extLst>
                    <a:ext uri="{9D8B030D-6E8A-4147-A177-3AD203B41FA5}">
                      <a16:colId xmlns:a16="http://schemas.microsoft.com/office/drawing/2014/main" val="3895634896"/>
                    </a:ext>
                  </a:extLst>
                </a:gridCol>
              </a:tblGrid>
              <a:tr h="229550">
                <a:tc gridSpan="3">
                  <a:txBody>
                    <a:bodyPr/>
                    <a:lstStyle/>
                    <a:p>
                      <a:pPr marL="128588" indent="0" algn="ctr">
                        <a:buClr>
                          <a:srgbClr val="DC1F2D"/>
                        </a:buClr>
                        <a:buFontTx/>
                        <a:buNone/>
                      </a:pPr>
                      <a:r>
                        <a:rPr lang="en-US" sz="1200" dirty="0">
                          <a:highlight>
                            <a:srgbClr val="E7E6E6"/>
                          </a:highlight>
                          <a:latin typeface="+mn-lt"/>
                          <a:cs typeface="Arial"/>
                        </a:rPr>
                        <a:t>Revision plan of 4 TFE manuals in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275707002"/>
                  </a:ext>
                </a:extLst>
              </a:tr>
              <a:tr h="222334">
                <a:tc>
                  <a:txBody>
                    <a:bodyPr/>
                    <a:lstStyle/>
                    <a:p>
                      <a:pPr algn="ctr" rtl="0" fontAlgn="ctr"/>
                      <a:r>
                        <a:rPr lang="en-US" sz="1200" b="1" i="0" u="none" strike="noStrike" dirty="0">
                          <a:solidFill>
                            <a:srgbClr val="000000"/>
                          </a:solidFill>
                          <a:effectLst/>
                          <a:highlight>
                            <a:srgbClr val="E7E6E6"/>
                          </a:highlight>
                          <a:latin typeface="Calibri" panose="020F0502020204030204" pitchFamily="34" charset="0"/>
                        </a:rPr>
                        <a:t>Manual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US" sz="1200" b="1" i="0" u="none" strike="noStrike" dirty="0">
                          <a:solidFill>
                            <a:srgbClr val="000000"/>
                          </a:solidFill>
                          <a:effectLst/>
                          <a:highlight>
                            <a:srgbClr val="E7E6E6"/>
                          </a:highlight>
                          <a:latin typeface="Calibri" panose="020F0502020204030204" pitchFamily="34" charset="0"/>
                        </a:rPr>
                        <a:t>ATA Number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US" sz="1200" b="1" i="0" u="none" strike="noStrike" dirty="0">
                          <a:solidFill>
                            <a:srgbClr val="000000"/>
                          </a:solidFill>
                          <a:effectLst/>
                          <a:highlight>
                            <a:srgbClr val="E7E6E6"/>
                          </a:highlight>
                          <a:latin typeface="Calibri" panose="020F0502020204030204" pitchFamily="34" charset="0"/>
                        </a:rPr>
                        <a:t>Release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15024320"/>
                  </a:ext>
                </a:extLst>
              </a:tr>
              <a:tr h="234967">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IPC</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72-03-13</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ptos" panose="020B0004020202020204" pitchFamily="34" charset="0"/>
                          <a:ea typeface="Aptos" panose="020B0004020202020204" pitchFamily="34" charset="0"/>
                          <a:cs typeface="Aptos" panose="020B0004020202020204" pitchFamily="34" charset="0"/>
                        </a:rPr>
                        <a:t>Sep 2024</a:t>
                      </a: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7201562"/>
                  </a:ext>
                </a:extLst>
              </a:tr>
              <a:tr h="234967">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LMM</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72-03-06</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ptos" panose="020B0004020202020204" pitchFamily="34" charset="0"/>
                          <a:ea typeface="Aptos" panose="020B0004020202020204" pitchFamily="34" charset="0"/>
                          <a:cs typeface="Aptos" panose="020B0004020202020204" pitchFamily="34" charset="0"/>
                        </a:rPr>
                        <a:t>Nov 2024</a:t>
                      </a: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3183983"/>
                  </a:ext>
                </a:extLst>
              </a:tr>
              <a:tr h="234967">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HMM</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72-03-07</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ptos" panose="020B0004020202020204" pitchFamily="34" charset="0"/>
                          <a:ea typeface="Aptos" panose="020B0004020202020204" pitchFamily="34" charset="0"/>
                          <a:cs typeface="Aptos" panose="020B0004020202020204" pitchFamily="34" charset="0"/>
                        </a:rPr>
                        <a:t>Q1 2025</a:t>
                      </a: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0904872"/>
                  </a:ext>
                </a:extLst>
              </a:tr>
              <a:tr h="234967">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IR</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72-IR-02</a:t>
                      </a:r>
                      <a:endParaRPr lang="en-US" sz="12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a:spcBef>
                          <a:spcPts val="0"/>
                        </a:spcBef>
                        <a:spcAft>
                          <a:spcPts val="0"/>
                        </a:spcAft>
                      </a:pPr>
                      <a:r>
                        <a:rPr lang="en-US" sz="1200" dirty="0">
                          <a:effectLst/>
                          <a:latin typeface="Aptos" panose="020B0004020202020204" pitchFamily="34" charset="0"/>
                          <a:ea typeface="Aptos" panose="020B0004020202020204" pitchFamily="34" charset="0"/>
                          <a:cs typeface="Aptos" panose="020B0004020202020204" pitchFamily="34" charset="0"/>
                        </a:rPr>
                        <a:t>Q1 2025</a:t>
                      </a:r>
                    </a:p>
                  </a:txBody>
                  <a:tcPr marL="68580" marR="68580"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1930253"/>
                  </a:ext>
                </a:extLst>
              </a:tr>
            </a:tbl>
          </a:graphicData>
        </a:graphic>
      </p:graphicFrame>
    </p:spTree>
    <p:extLst>
      <p:ext uri="{BB962C8B-B14F-4D97-AF65-F5344CB8AC3E}">
        <p14:creationId xmlns:p14="http://schemas.microsoft.com/office/powerpoint/2010/main" val="3639856283"/>
      </p:ext>
    </p:extLst>
  </p:cSld>
  <p:clrMapOvr>
    <a:masterClrMapping/>
  </p:clrMapOvr>
</p:sld>
</file>

<file path=ppt/theme/theme1.xml><?xml version="1.0" encoding="utf-8"?>
<a:theme xmlns:a="http://schemas.openxmlformats.org/drawingml/2006/main" name="Honeywell 2019">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lgn="l">
          <a:defRPr dirty="0" err="1" smtClean="0"/>
        </a:defPPr>
      </a:lstStyle>
    </a:txDef>
  </a:objectDefaults>
  <a:extraClrSchemeLst/>
  <a:extLst>
    <a:ext uri="{05A4C25C-085E-4340-85A3-A5531E510DB2}">
      <thm15:themeFamily xmlns:thm15="http://schemas.microsoft.com/office/thememl/2012/main" name="Honeywell_v14" id="{4C955DBE-6A6B-4404-A7FC-985F50DCB814}" vid="{9FCABB78-B434-4B7B-86A1-129067C79F96}"/>
    </a:ext>
  </a:extLst>
</a:theme>
</file>

<file path=ppt/theme/theme2.xml><?xml version="1.0" encoding="utf-8"?>
<a:theme xmlns:a="http://schemas.openxmlformats.org/drawingml/2006/main" name="Office Theme">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34FE2A5FCB4A40879E88ECF8489FD4" ma:contentTypeVersion="16" ma:contentTypeDescription="Create a new document." ma:contentTypeScope="" ma:versionID="2d6054e718a6b3d49ddabad75901d3f1">
  <xsd:schema xmlns:xsd="http://www.w3.org/2001/XMLSchema" xmlns:xs="http://www.w3.org/2001/XMLSchema" xmlns:p="http://schemas.microsoft.com/office/2006/metadata/properties" xmlns:ns2="5c9ad062-aa00-492d-a75b-e00dca3b3d0f" xmlns:ns3="0dab3b79-5a11-4a79-9b08-3bd2d79ac80f" xmlns:ns4="213af126-92eb-4bb5-8bfd-1661103a2928" targetNamespace="http://schemas.microsoft.com/office/2006/metadata/properties" ma:root="true" ma:fieldsID="5b1465dfc66d7d380ed0c709667da3b6" ns2:_="" ns3:_="" ns4:_="">
    <xsd:import namespace="5c9ad062-aa00-492d-a75b-e00dca3b3d0f"/>
    <xsd:import namespace="0dab3b79-5a11-4a79-9b08-3bd2d79ac80f"/>
    <xsd:import namespace="213af126-92eb-4bb5-8bfd-1661103a292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ObjectDetectorVersion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9ad062-aa00-492d-a75b-e00dca3b3d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bc46713-8fa2-488a-ac8b-ad618560c9d6"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ab3b79-5a11-4a79-9b08-3bd2d79ac80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13af126-92eb-4bb5-8bfd-1661103a2928"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c8bf28e-e1e2-4321-b4d7-8a8cbe31736a}" ma:internalName="TaxCatchAll" ma:showField="CatchAllData" ma:web="0dab3b79-5a11-4a79-9b08-3bd2d79ac8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0dab3b79-5a11-4a79-9b08-3bd2d79ac80f">
      <UserInfo>
        <DisplayName>Gipson, Sharon</DisplayName>
        <AccountId>3306</AccountId>
        <AccountType/>
      </UserInfo>
      <UserInfo>
        <DisplayName>Suits, Kevin</DisplayName>
        <AccountId>1350</AccountId>
        <AccountType/>
      </UserInfo>
      <UserInfo>
        <DisplayName>Torres, Chris (HR)</DisplayName>
        <AccountId>3386</AccountId>
        <AccountType/>
      </UserInfo>
      <UserInfo>
        <DisplayName>Dennis, Pamela</DisplayName>
        <AccountId>3387</AccountId>
        <AccountType/>
      </UserInfo>
      <UserInfo>
        <DisplayName>Slater, Helenmarie (Aerospace HR)</DisplayName>
        <AccountId>3388</AccountId>
        <AccountType/>
      </UserInfo>
      <UserInfo>
        <DisplayName>Stoker, Landon</DisplayName>
        <AccountId>3389</AccountId>
        <AccountType/>
      </UserInfo>
      <UserInfo>
        <DisplayName>Mattimore, Karen (AZ18)</DisplayName>
        <AccountId>3390</AccountId>
        <AccountType/>
      </UserInfo>
      <UserInfo>
        <DisplayName>Hartson, Karen</DisplayName>
        <AccountId>3391</AccountId>
        <AccountType/>
      </UserInfo>
      <UserInfo>
        <DisplayName>Arlak, Karen</DisplayName>
        <AccountId>3392</AccountId>
        <AccountType/>
      </UserInfo>
      <UserInfo>
        <DisplayName>Raleigh, Stephanie</DisplayName>
        <AccountId>3393</AccountId>
        <AccountType/>
      </UserInfo>
      <UserInfo>
        <DisplayName>Smiley, Tom</DisplayName>
        <AccountId>3394</AccountId>
        <AccountType/>
      </UserInfo>
      <UserInfo>
        <DisplayName>Aguirre, Carlos</DisplayName>
        <AccountId>3395</AccountId>
        <AccountType/>
      </UserInfo>
      <UserInfo>
        <DisplayName>Lano, Natalie</DisplayName>
        <AccountId>3396</AccountId>
        <AccountType/>
      </UserInfo>
      <UserInfo>
        <DisplayName>Wu, Clare</DisplayName>
        <AccountId>3397</AccountId>
        <AccountType/>
      </UserInfo>
      <UserInfo>
        <DisplayName>Young, Chris (AERO C&amp;B)</DisplayName>
        <AccountId>3398</AccountId>
        <AccountType/>
      </UserInfo>
      <UserInfo>
        <DisplayName>Bickel, Lisa</DisplayName>
        <AccountId>3399</AccountId>
        <AccountType/>
      </UserInfo>
      <UserInfo>
        <DisplayName>King, Chuck</DisplayName>
        <AccountId>3400</AccountId>
        <AccountType/>
      </UserInfo>
      <UserInfo>
        <DisplayName>Lenk, Melissa</DisplayName>
        <AccountId>3401</AccountId>
        <AccountType/>
      </UserInfo>
      <UserInfo>
        <DisplayName>Pascoe, Joshua</DisplayName>
        <AccountId>3402</AccountId>
        <AccountType/>
      </UserInfo>
      <UserInfo>
        <DisplayName>Coatney, Darth</DisplayName>
        <AccountId>3403</AccountId>
        <AccountType/>
      </UserInfo>
      <UserInfo>
        <DisplayName>Mehlhop, Jennifer M</DisplayName>
        <AccountId>3404</AccountId>
        <AccountType/>
      </UserInfo>
      <UserInfo>
        <DisplayName>Casillas, Katharin</DisplayName>
        <AccountId>3405</AccountId>
        <AccountType/>
      </UserInfo>
      <UserInfo>
        <DisplayName>McMellon, Julie</DisplayName>
        <AccountId>3406</AccountId>
        <AccountType/>
      </UserInfo>
      <UserInfo>
        <DisplayName>Holt, Anthony D (HR - Staffing)</DisplayName>
        <AccountId>3407</AccountId>
        <AccountType/>
      </UserInfo>
      <UserInfo>
        <DisplayName>Arevalo, Mary</DisplayName>
        <AccountId>3408</AccountId>
        <AccountType/>
      </UserInfo>
      <UserInfo>
        <DisplayName>Long, Terri</DisplayName>
        <AccountId>3409</AccountId>
        <AccountType/>
      </UserInfo>
      <UserInfo>
        <DisplayName>Koury, Mandy</DisplayName>
        <AccountId>3410</AccountId>
        <AccountType/>
      </UserInfo>
      <UserInfo>
        <DisplayName>LaHann, Matt</DisplayName>
        <AccountId>3411</AccountId>
        <AccountType/>
      </UserInfo>
      <UserInfo>
        <DisplayName>Davis, Dori Ann</DisplayName>
        <AccountId>3412</AccountId>
        <AccountType/>
      </UserInfo>
      <UserInfo>
        <DisplayName>Khanna, Nitin</DisplayName>
        <AccountId>3413</AccountId>
        <AccountType/>
      </UserInfo>
      <UserInfo>
        <DisplayName>Messier, John (PIPAC)</DisplayName>
        <AccountId>3414</AccountId>
        <AccountType/>
      </UserInfo>
      <UserInfo>
        <DisplayName>Holzer, Frank W. (PSE)</DisplayName>
        <AccountId>3415</AccountId>
        <AccountType/>
      </UserInfo>
      <UserInfo>
        <DisplayName>Stewart, Mike (VP Adv Tech)</DisplayName>
        <AccountId>3416</AccountId>
        <AccountType/>
      </UserInfo>
      <UserInfo>
        <DisplayName>Russo, John</DisplayName>
        <AccountId>3417</AccountId>
        <AccountType/>
      </UserInfo>
      <UserInfo>
        <DisplayName>Giles, Todd (VP Eng E&amp;PS)</DisplayName>
        <AccountId>3418</AccountId>
        <AccountType/>
      </UserInfo>
      <UserInfo>
        <DisplayName>Ellis, John (ES Eng)</DisplayName>
        <AccountId>3419</AccountId>
        <AccountType/>
      </UserInfo>
      <UserInfo>
        <DisplayName>Doherty, Kieran</DisplayName>
        <AccountId>3420</AccountId>
        <AccountType/>
      </UserInfo>
      <UserInfo>
        <DisplayName>Ervin, Leigh</DisplayName>
        <AccountId>3421</AccountId>
        <AccountType/>
      </UserInfo>
      <UserInfo>
        <DisplayName>Motivala, Amol</DisplayName>
        <AccountId>3422</AccountId>
        <AccountType/>
      </UserInfo>
      <UserInfo>
        <DisplayName>Ballantyne, Maura</DisplayName>
        <AccountId>3423</AccountId>
        <AccountType/>
      </UserInfo>
      <UserInfo>
        <DisplayName>Mohta, Neelakshi (AZ75)</DisplayName>
        <AccountId>3424</AccountId>
        <AccountType/>
      </UserInfo>
      <UserInfo>
        <DisplayName>Aravamudhan, Bharathan</DisplayName>
        <AccountId>3425</AccountId>
        <AccountType/>
      </UserInfo>
      <UserInfo>
        <DisplayName>Mahoney, Colleen</DisplayName>
        <AccountId>3426</AccountId>
        <AccountType/>
      </UserInfo>
      <UserInfo>
        <DisplayName>Winston, Mark (AZ17)</DisplayName>
        <AccountId>3427</AccountId>
        <AccountType/>
      </UserInfo>
      <UserInfo>
        <DisplayName>Kircos, Bill</DisplayName>
        <AccountId>3428</AccountId>
        <AccountType/>
      </UserInfo>
      <UserInfo>
        <DisplayName>Gorham, Audrey</DisplayName>
        <AccountId>3429</AccountId>
        <AccountType/>
      </UserInfo>
      <UserInfo>
        <DisplayName>Thomas, Liz</DisplayName>
        <AccountId>3430</AccountId>
        <AccountType/>
      </UserInfo>
      <UserInfo>
        <DisplayName>Avrett, Katheryn</DisplayName>
        <AccountId>3431</AccountId>
        <AccountType/>
      </UserInfo>
      <UserInfo>
        <DisplayName>Hansen, Chris</DisplayName>
        <AccountId>3432</AccountId>
        <AccountType/>
      </UserInfo>
      <UserInfo>
        <DisplayName>Gouett Oliveira, Zachee</DisplayName>
        <AccountId>3433</AccountId>
        <AccountType/>
      </UserInfo>
      <UserInfo>
        <DisplayName>Elias, Niteesh</DisplayName>
        <AccountId>1362</AccountId>
        <AccountType/>
      </UserInfo>
      <UserInfo>
        <DisplayName>Bahal, Manish</DisplayName>
        <AccountId>285</AccountId>
        <AccountType/>
      </UserInfo>
      <UserInfo>
        <DisplayName>Campos, Ana</DisplayName>
        <AccountId>784</AccountId>
        <AccountType/>
      </UserInfo>
    </SharedWithUsers>
    <TaxCatchAll xmlns="213af126-92eb-4bb5-8bfd-1661103a2928" xsi:nil="true"/>
    <lcf76f155ced4ddcb4097134ff3c332f xmlns="5c9ad062-aa00-492d-a75b-e00dca3b3d0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C8B975-917F-4C37-8403-DEBD06E5FB7B}"/>
</file>

<file path=customXml/itemProps2.xml><?xml version="1.0" encoding="utf-8"?>
<ds:datastoreItem xmlns:ds="http://schemas.openxmlformats.org/officeDocument/2006/customXml" ds:itemID="{BD8308AD-929C-4AF1-934C-AD13F105D728}">
  <ds:schemaRefs>
    <ds:schemaRef ds:uri="4c1981db-d8fb-4ca3-9d14-523ffc40b38c"/>
    <ds:schemaRef ds:uri="6ea289bd-17f2-459a-993b-2af49462c21e"/>
    <ds:schemaRef ds:uri="a053f20f-da63-4e40-b52f-eea2359e0b8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3A96D48-C214-4F88-BF4C-52E319A5EF21}">
  <ds:schemaRefs>
    <ds:schemaRef ds:uri="http://schemas.microsoft.com/sharepoint/v3/contenttype/forms"/>
  </ds:schemaRefs>
</ds:datastoreItem>
</file>

<file path=docMetadata/LabelInfo.xml><?xml version="1.0" encoding="utf-8"?>
<clbl:labelList xmlns:clbl="http://schemas.microsoft.com/office/2020/mipLabelMetadata">
  <clbl:label id="{d546e5e1-5d42-4630-bacd-c69bfdcbd5e8}" enabled="1" method="Standar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653</TotalTime>
  <Words>860</Words>
  <Application>Microsoft Office PowerPoint</Application>
  <PresentationFormat>Widescreen</PresentationFormat>
  <Paragraphs>108</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Aptos</vt:lpstr>
      <vt:lpstr>Arial</vt:lpstr>
      <vt:lpstr>Arial Black</vt:lpstr>
      <vt:lpstr>Calibri</vt:lpstr>
      <vt:lpstr>Honeywell Cond Web</vt:lpstr>
      <vt:lpstr>Honeywell Sans</vt:lpstr>
      <vt:lpstr>Söhne</vt:lpstr>
      <vt:lpstr>Honeywell 2019</vt:lpstr>
      <vt:lpstr>Tech Pubs | Key improvement elements</vt:lpstr>
      <vt:lpstr>Tech Pubs | Engine manuals revision </vt:lpstr>
    </vt:vector>
  </TitlesOfParts>
  <Company>Interpublic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Honeywell  PowerPoint template 2019</dc:title>
  <dc:creator>Pezza, Christine (NYC-MRM)</dc:creator>
  <cp:lastModifiedBy>Noonsavath, Ramachandar</cp:lastModifiedBy>
  <cp:revision>9</cp:revision>
  <dcterms:created xsi:type="dcterms:W3CDTF">2019-05-06T16:38:41Z</dcterms:created>
  <dcterms:modified xsi:type="dcterms:W3CDTF">2024-11-06T03:29:48Z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0x0101000234FE2A5FCB4A40879E88ECF8489FD4</vt:lpwstr>
  </property>
  <property fmtid="{D5CDD505-2E9C-101B-9397-08002B2CF9AE}" pid="3" name="MSIP_Label_d546e5e1-5d42-4630-bacd-c69bfdcbd5e8_Enabled">
    <vt:lpwstr>true</vt:lpwstr>
  </property>
  <property fmtid="{D5CDD505-2E9C-101B-9397-08002B2CF9AE}" pid="4" name="MSIP_Label_d546e5e1-5d42-4630-bacd-c69bfdcbd5e8_SetDate">
    <vt:lpwstr>2021-02-18T21:56:12Z</vt:lpwstr>
  </property>
  <property fmtid="{D5CDD505-2E9C-101B-9397-08002B2CF9AE}" pid="5" name="MSIP_Label_d546e5e1-5d42-4630-bacd-c69bfdcbd5e8_Method">
    <vt:lpwstr>Standard</vt:lpwstr>
  </property>
  <property fmtid="{D5CDD505-2E9C-101B-9397-08002B2CF9AE}" pid="6" name="MSIP_Label_d546e5e1-5d42-4630-bacd-c69bfdcbd5e8_Name">
    <vt:lpwstr>d546e5e1-5d42-4630-bacd-c69bfdcbd5e8</vt:lpwstr>
  </property>
  <property fmtid="{D5CDD505-2E9C-101B-9397-08002B2CF9AE}" pid="7" name="MSIP_Label_d546e5e1-5d42-4630-bacd-c69bfdcbd5e8_SiteId">
    <vt:lpwstr>96ece526-9c7d-48b0-8daf-8b93c90a5d18</vt:lpwstr>
  </property>
  <property fmtid="{D5CDD505-2E9C-101B-9397-08002B2CF9AE}" pid="8" name="MSIP_Label_d546e5e1-5d42-4630-bacd-c69bfdcbd5e8_ActionId">
    <vt:lpwstr>8ce419e0-c636-45ce-a3aa-22c944401320</vt:lpwstr>
  </property>
  <property fmtid="{D5CDD505-2E9C-101B-9397-08002B2CF9AE}" pid="9" name="MSIP_Label_d546e5e1-5d42-4630-bacd-c69bfdcbd5e8_ContentBits">
    <vt:lpwstr>0</vt:lpwstr>
  </property>
  <property fmtid="{D5CDD505-2E9C-101B-9397-08002B2CF9AE}" pid="10" name="SmartTag">
    <vt:lpwstr>4</vt:lpwstr>
  </property>
</Properties>
</file>