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2.xml" ContentType="application/vnd.openxmlformats-officedocument.theme+xml"/>
  <Override PartName="/ppt/tags/tag39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147479182" r:id="rId2"/>
    <p:sldId id="2147479185" r:id="rId3"/>
    <p:sldId id="2147479186" r:id="rId4"/>
    <p:sldId id="214747918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784DD1-1E03-41A0-877D-908C465A0E30}" v="3" dt="2024-09-26T21:21:55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484" y="1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5AED4-0115-410F-A1F8-33C5DFA9F051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05034-E9F0-48EE-A554-BD56E8C7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9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sv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sv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sv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+ Pic Ligh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181100"/>
            <a:ext cx="8382000" cy="2247900"/>
          </a:xfrm>
        </p:spPr>
        <p:txBody>
          <a:bodyPr tIns="0" anchor="t"/>
          <a:lstStyle>
            <a:lvl1pPr algn="l">
              <a:lnSpc>
                <a:spcPct val="8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1" y="3657601"/>
            <a:ext cx="5600700" cy="1082518"/>
          </a:xfrm>
          <a:prstGeom prst="rect">
            <a:avLst/>
          </a:prstGeo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400" b="0" cap="all" baseline="0">
                <a:latin typeface="+mj-lt"/>
              </a:defRPr>
            </a:lvl1pPr>
            <a:lvl2pPr marL="0" indent="0" algn="l">
              <a:spcAft>
                <a:spcPts val="900"/>
              </a:spcAft>
              <a:buNone/>
              <a:defRPr sz="1400" b="1" cap="all" baseline="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392469"/>
            <a:ext cx="2743200" cy="407632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400" b="1">
                <a:latin typeface="+mn-lt"/>
              </a:defRPr>
            </a:lvl1pPr>
          </a:lstStyle>
          <a:p>
            <a:fld id="{D105F950-05EE-42A4-8FEF-DE33869804CE}" type="datetime4">
              <a:rPr lang="en-US" smtClean="0"/>
              <a:t>September 26, 2024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C285063-1080-43C0-AE6D-98E69F0C0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300" y="6178496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07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CFBFEE9-47FF-40D3-9890-0A297C65A5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454742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CFBFEE9-47FF-40D3-9890-0A297C65A5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689A5BF-574F-4EBE-A887-B19E73B5C83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0" i="0" baseline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77630F9-7DFE-4681-8FEA-6510F03972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181101"/>
            <a:ext cx="5372100" cy="4914900"/>
          </a:xfrm>
          <a:prstGeom prst="rect">
            <a:avLst/>
          </a:prstGeom>
        </p:spPr>
        <p:txBody>
          <a:bodyPr lIns="0" tIns="0" rIns="0" bIns="0"/>
          <a:lstStyle>
            <a:lvl2pPr>
              <a:defRPr/>
            </a:lvl2pPr>
            <a:lvl3pPr marL="515938" indent="-250825">
              <a:buClrTx/>
              <a:buFont typeface="Arial" panose="020B0604020202020204" pitchFamily="34" charset="0"/>
              <a:buChar char="‒"/>
              <a:defRPr sz="1800"/>
            </a:lvl3pPr>
            <a:lvl4pPr marL="760413" indent="-196850">
              <a:buClr>
                <a:schemeClr val="accent3"/>
              </a:buClr>
              <a:defRPr/>
            </a:lvl4pPr>
            <a:lvl5pPr marL="949325" indent="-17145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 marL="803275" indent="-111125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0781A84-B68E-4ABA-BE3F-1591264B20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4601" y="1181101"/>
            <a:ext cx="5372103" cy="4914900"/>
          </a:xfrm>
          <a:prstGeom prst="rect">
            <a:avLst/>
          </a:prstGeom>
        </p:spPr>
        <p:txBody>
          <a:bodyPr lIns="0" tIns="0" rIns="0" bIns="0"/>
          <a:lstStyle>
            <a:lvl2pPr>
              <a:defRPr/>
            </a:lvl2pPr>
            <a:lvl3pPr marL="515938" indent="-250825">
              <a:buClrTx/>
              <a:buFont typeface="Arial" panose="020B0604020202020204" pitchFamily="34" charset="0"/>
              <a:buChar char="‒"/>
              <a:defRPr sz="1800"/>
            </a:lvl3pPr>
            <a:lvl4pPr marL="760413" indent="-196850">
              <a:buClr>
                <a:schemeClr val="accent3"/>
              </a:buClr>
              <a:defRPr/>
            </a:lvl4pPr>
            <a:lvl5pPr marL="949325" indent="-17145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 marL="803275" indent="-111125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20424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409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5291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+ Pic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409700"/>
            <a:ext cx="5372100" cy="44577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90820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2327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46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33003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9AC965-3DBE-47AE-81C0-8C23B370263F}"/>
              </a:ext>
            </a:extLst>
          </p:cNvPr>
          <p:cNvCxnSpPr/>
          <p:nvPr userDrawn="1"/>
        </p:nvCxnSpPr>
        <p:spPr>
          <a:xfrm>
            <a:off x="4152917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5B345D-6ECD-4B25-B741-D306ED291B90}"/>
              </a:ext>
            </a:extLst>
          </p:cNvPr>
          <p:cNvCxnSpPr/>
          <p:nvPr userDrawn="1"/>
        </p:nvCxnSpPr>
        <p:spPr>
          <a:xfrm>
            <a:off x="8039151" y="1410881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31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34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77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45318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ur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8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6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38375F-017C-4D3C-98B0-0B49D2AAE3BA}"/>
              </a:ext>
            </a:extLst>
          </p:cNvPr>
          <p:cNvCxnSpPr/>
          <p:nvPr userDrawn="1"/>
        </p:nvCxnSpPr>
        <p:spPr>
          <a:xfrm>
            <a:off x="3182137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52EB66-0BC5-4D65-9873-7791F0C2A2E0}"/>
              </a:ext>
            </a:extLst>
          </p:cNvPr>
          <p:cNvCxnSpPr/>
          <p:nvPr userDrawn="1"/>
        </p:nvCxnSpPr>
        <p:spPr>
          <a:xfrm>
            <a:off x="6096075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A66CFF-0E1D-4769-AC5A-FFCF982704C6}"/>
              </a:ext>
            </a:extLst>
          </p:cNvPr>
          <p:cNvCxnSpPr/>
          <p:nvPr userDrawn="1"/>
        </p:nvCxnSpPr>
        <p:spPr>
          <a:xfrm>
            <a:off x="9010013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116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ur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[Footer, 10pt Arial]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7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4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9935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387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3711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735192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ur Content 2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4600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1904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xteen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4600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5300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22327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266E99-6D42-417C-A216-84A2B3B715E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407664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4589B4-7F05-4C7A-A2EE-48FB0A13E0D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236964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E9B699-079A-4F7A-A636-380F3609344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407664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01885D-5D62-448F-BC24-63F385C4856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236964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7257D68F-E97D-4F92-A3D3-D1503CB5DE6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95299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7" name="Chart Placeholder 6">
            <a:extLst>
              <a:ext uri="{FF2B5EF4-FFF2-40B4-BE49-F238E27FC236}">
                <a16:creationId xmlns:a16="http://schemas.microsoft.com/office/drawing/2014/main" id="{3B3B5C6B-85C1-4026-8D2C-B5C2CE44A5D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3409341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9950548D-185E-4E8F-ACC1-7147F8753B8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323383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Chart Placeholder 6">
            <a:extLst>
              <a:ext uri="{FF2B5EF4-FFF2-40B4-BE49-F238E27FC236}">
                <a16:creationId xmlns:a16="http://schemas.microsoft.com/office/drawing/2014/main" id="{E621986D-B207-419E-8DB3-B0A4BB23DA35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9237662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0" name="Chart Placeholder 6">
            <a:extLst>
              <a:ext uri="{FF2B5EF4-FFF2-40B4-BE49-F238E27FC236}">
                <a16:creationId xmlns:a16="http://schemas.microsoft.com/office/drawing/2014/main" id="{4F23C499-BF0D-4A23-948D-7CF2255178FF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95299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1" name="Chart Placeholder 6">
            <a:extLst>
              <a:ext uri="{FF2B5EF4-FFF2-40B4-BE49-F238E27FC236}">
                <a16:creationId xmlns:a16="http://schemas.microsoft.com/office/drawing/2014/main" id="{86A17512-7EDD-4F1A-A28C-60AEB3A2B060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9341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2" name="Chart Placeholder 6">
            <a:extLst>
              <a:ext uri="{FF2B5EF4-FFF2-40B4-BE49-F238E27FC236}">
                <a16:creationId xmlns:a16="http://schemas.microsoft.com/office/drawing/2014/main" id="{565C587C-501C-4648-B14F-7472AC051890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6323383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3" name="Chart Placeholder 6">
            <a:extLst>
              <a:ext uri="{FF2B5EF4-FFF2-40B4-BE49-F238E27FC236}">
                <a16:creationId xmlns:a16="http://schemas.microsoft.com/office/drawing/2014/main" id="{1EA84FC4-84EB-4A41-846C-1EEBF8A54C8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9237662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903150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XL Content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381000"/>
            <a:ext cx="8382001" cy="5715001"/>
          </a:xfrm>
        </p:spPr>
        <p:txBody>
          <a:bodyPr tIns="0"/>
          <a:lstStyle>
            <a:lvl1pPr>
              <a:lnSpc>
                <a:spcPct val="8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6594837" y="6478016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7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2023 Honeywell International Inc. Neither this document nor the information contained herein may be reproduced, used, distributed or disclosed to others without the written consent of Honeywell</a:t>
            </a:r>
          </a:p>
        </p:txBody>
      </p:sp>
    </p:spTree>
    <p:extLst>
      <p:ext uri="{BB962C8B-B14F-4D97-AF65-F5344CB8AC3E}">
        <p14:creationId xmlns:p14="http://schemas.microsoft.com/office/powerpoint/2010/main" val="4175286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92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741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788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66978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CDDC-18BB-496E-9719-BBB1D296D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890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B832-37C7-4A82-B820-206EE1DD81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7696B-AED7-4649-B1BE-83104AF7ADD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0590695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297680"/>
          </a:xfrm>
        </p:spPr>
        <p:txBody>
          <a:bodyPr/>
          <a:lstStyle>
            <a:lvl3pPr>
              <a:buClr>
                <a:schemeClr val="tx1"/>
              </a:buCl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2976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0DF29E-4A6C-4505-AA49-6B64388E139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2158251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1" y="399764"/>
            <a:ext cx="11391902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11" y="1273221"/>
            <a:ext cx="5372100" cy="4297680"/>
          </a:xfrm>
        </p:spPr>
        <p:txBody>
          <a:bodyPr/>
          <a:lstStyle>
            <a:lvl3pPr>
              <a:buClr>
                <a:schemeClr val="tx1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273221"/>
            <a:ext cx="5372100" cy="4297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0DF29E-4A6C-4505-AA49-6B64388E139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555183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96">
          <p15:clr>
            <a:srgbClr val="FBAE40"/>
          </p15:clr>
        </p15:guide>
        <p15:guide id="5" pos="3984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11" y="1273220"/>
            <a:ext cx="11283289" cy="4297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7696B-AED7-4649-B1BE-83104AF7ADD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25499583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6C95A-7DBB-4CBA-97D8-7357E3970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11" y="239496"/>
            <a:ext cx="11656464" cy="419100"/>
          </a:xfrm>
        </p:spPr>
        <p:txBody>
          <a:bodyPr anchor="ctr"/>
          <a:lstStyle>
            <a:lvl1pPr>
              <a:lnSpc>
                <a:spcPts val="2200"/>
              </a:lnSpc>
              <a:defRPr sz="2400" spc="-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23C5ED-EFCE-43BE-B6B5-6D29FC5AF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3743" y="6549013"/>
            <a:ext cx="496945" cy="2376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0" b="1"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063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Content 2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1" y="399764"/>
            <a:ext cx="11391902" cy="419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11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13411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4600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2639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1000"/>
            <a:ext cx="5372101" cy="5715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00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11" y="1273220"/>
            <a:ext cx="11283289" cy="4297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7696B-AED7-4649-B1BE-83104AF7ADD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27541195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52E914-DA92-4DFE-9C16-9F269B1910FB}"/>
              </a:ext>
            </a:extLst>
          </p:cNvPr>
          <p:cNvGrpSpPr/>
          <p:nvPr userDrawn="1"/>
        </p:nvGrpSpPr>
        <p:grpSpPr>
          <a:xfrm>
            <a:off x="4098325" y="1300517"/>
            <a:ext cx="4022712" cy="4344840"/>
            <a:chOff x="4125621" y="1410880"/>
            <a:chExt cx="4022712" cy="446227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9AC965-3DBE-47AE-81C0-8C23B370263F}"/>
                </a:ext>
              </a:extLst>
            </p:cNvPr>
            <p:cNvCxnSpPr/>
            <p:nvPr userDrawn="1"/>
          </p:nvCxnSpPr>
          <p:spPr>
            <a:xfrm>
              <a:off x="4125621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55B345D-6ECD-4B25-B741-D306ED291B90}"/>
                </a:ext>
              </a:extLst>
            </p:cNvPr>
            <p:cNvCxnSpPr/>
            <p:nvPr userDrawn="1"/>
          </p:nvCxnSpPr>
          <p:spPr>
            <a:xfrm>
              <a:off x="8148333" y="1410881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B83457CB-727E-45A3-B890-9778304A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180D49F-06EA-4487-AC1B-059CD3F1AFA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20" y="1300518"/>
            <a:ext cx="3429000" cy="434483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F058BF0-367F-4968-AB28-21A4AE0EA89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376313" y="1300518"/>
            <a:ext cx="3429000" cy="434483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AA6D1BC-3236-4D73-8C97-B3623F80F37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408831" y="1300518"/>
            <a:ext cx="3429000" cy="4344838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2AA1CBE-3057-471A-BE7C-AC2D2DF57F85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-1" y="5867400"/>
            <a:ext cx="12192000" cy="495300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201298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1000"/>
            <a:ext cx="5372101" cy="5715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52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7696B-AED7-4649-B1BE-83104AF7ADD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4FA61-8681-4CCE-A300-954C39210D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00" y="1181100"/>
            <a:ext cx="11201400" cy="4663440"/>
          </a:xfrm>
        </p:spPr>
        <p:txBody>
          <a:bodyPr lIns="0" tIns="0" rIns="0" bIns="0"/>
          <a:lstStyle>
            <a:lvl2pPr>
              <a:buClrTx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2525848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18EA922-C92C-4AFE-8F8C-4C6FC6A3E54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0E1F4-2F4A-4068-9412-42703EFEC1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01" y="1181099"/>
            <a:ext cx="5372100" cy="4663440"/>
          </a:xfrm>
        </p:spPr>
        <p:txBody>
          <a:bodyPr lIns="0" tIns="0" rIns="0" bIns="0"/>
          <a:lstStyle>
            <a:lvl2pPr>
              <a:buClrTx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59105BE-9443-4DB5-8A79-68A2799BA0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24599" y="1181099"/>
            <a:ext cx="5372103" cy="4663440"/>
          </a:xfrm>
        </p:spPr>
        <p:txBody>
          <a:bodyPr lIns="0" tIns="0" rIns="0" bIns="0"/>
          <a:lstStyle>
            <a:lvl2pPr>
              <a:buClrTx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01446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1" y="1181100"/>
            <a:ext cx="5372100" cy="466344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2EAEDD0-A35F-4B38-8359-296A2F6F6F1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4EA13-0694-4C7A-AC48-6F77F1D7C5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01" y="1181100"/>
            <a:ext cx="5372100" cy="4663440"/>
          </a:xfrm>
        </p:spPr>
        <p:txBody>
          <a:bodyPr lIns="0" tIns="0" rIns="0" bIns="0"/>
          <a:lstStyle>
            <a:lvl2pPr>
              <a:buClrTx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364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1" y="1181100"/>
            <a:ext cx="53721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4601" y="1181100"/>
            <a:ext cx="53721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EA0B76E-0CE5-48CC-9380-74748B7F2F08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2488D-0F0D-4E7C-8B6F-6772CE0749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301" y="3886386"/>
            <a:ext cx="5372100" cy="201168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6CF0C4-FB27-428A-A446-FCA838725E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4603" y="3886201"/>
            <a:ext cx="5372100" cy="201168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061090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1E721B0-CDAF-44F4-8423-069EE7EBA5D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82DBD-7CE6-4E67-BE21-CF2EA9B8F0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01" y="1181101"/>
            <a:ext cx="3526920" cy="466343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68F25FA-7AB1-4485-8A29-0B13307C9F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2541" y="1181101"/>
            <a:ext cx="3526920" cy="466343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D3C024F-607B-4696-868C-7A179354E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69781" y="1181101"/>
            <a:ext cx="3526920" cy="466343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567421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" y="1181100"/>
            <a:ext cx="34290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35" y="1181100"/>
            <a:ext cx="34290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7700" y="1181100"/>
            <a:ext cx="34290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4201712-F7BB-4A99-8BB4-2F3A4AA5E7A1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A5848-1E3E-484D-A8BA-488AE247A9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300" y="3886200"/>
            <a:ext cx="3429000" cy="2070100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0D1185B-DC9F-45EC-924C-400E3CCFF5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81535" y="3886200"/>
            <a:ext cx="3429000" cy="2070100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CAB71A9-D925-4753-A467-93464FB522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67700" y="3886200"/>
            <a:ext cx="3429000" cy="2070100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416524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+ Pic Dar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181100"/>
            <a:ext cx="8382000" cy="2247900"/>
          </a:xfrm>
        </p:spPr>
        <p:txBody>
          <a:bodyPr tIns="0" anchor="t"/>
          <a:lstStyle>
            <a:lvl1pPr algn="l">
              <a:lnSpc>
                <a:spcPct val="8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1" y="3657601"/>
            <a:ext cx="5600700" cy="1082518"/>
          </a:xfrm>
          <a:prstGeom prst="rect">
            <a:avLst/>
          </a:prstGeo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4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90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381002"/>
            <a:ext cx="2743200" cy="41909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7A3D956-E391-41FE-BC3D-8A5C91DE06B1}" type="datetime4">
              <a:rPr lang="en-US" smtClean="0"/>
              <a:t>September 26, 2024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671872F-C4A2-460A-ADE6-F23D81777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300" y="6169948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8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7920842-F4A1-466C-8CAC-F232F8B1E21C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D6088-971D-4AD9-A3B9-7C31EC5590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300" y="1181100"/>
            <a:ext cx="2558397" cy="466344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E3C9ED-4574-4EA1-BF6A-8AC71C5DC9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76302" y="1181100"/>
            <a:ext cx="2558397" cy="466344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4A3A4B2-BE5E-4259-ADCF-7B4B87BE02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57303" y="1181100"/>
            <a:ext cx="2558397" cy="466344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B55C525-D748-4F1F-B00C-0161C184684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38303" y="1181100"/>
            <a:ext cx="2558397" cy="466344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559438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1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9935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3873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37113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AFD6C4D-50E1-45BF-B2ED-0A9FFDEAE4C0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1EC41-342E-4D02-9FFF-C5D4DEB2EE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5301" y="3657600"/>
            <a:ext cx="2459567" cy="2187575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47C2A36-7590-4740-94C1-01EC018E9EB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09935" y="3657600"/>
            <a:ext cx="2459567" cy="2187575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A9BC169-559C-4F7E-A57E-01F28DA84F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2502" y="3657600"/>
            <a:ext cx="2459567" cy="2187575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3E4D4D8-82E2-4E1B-B1D8-0A481E845E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35069" y="3657600"/>
            <a:ext cx="2459567" cy="2187575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94063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E91B017-4E2A-4A38-92DF-E15E85281DA9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A302C-F620-47F3-89B7-1FC2A196FE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01" y="1181100"/>
            <a:ext cx="5372099" cy="2247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9DF399D-538E-4A44-8F38-C4CDD177DE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24599" y="1181100"/>
            <a:ext cx="5372099" cy="2247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2C32CA4-A646-4DB1-98A0-21DB79D58D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301" y="3657601"/>
            <a:ext cx="5372099" cy="2247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D268984-FD8E-4787-89BD-2B962BD269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24599" y="3657601"/>
            <a:ext cx="5372099" cy="2247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87210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7C14D-9EED-4F3B-9141-0F2882919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AC9AF1B-77C9-4194-9346-57C0BA35396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4256943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AAC5D-D7D8-42DB-BA4B-6CDFC5FA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F1BA960-F634-4BFE-B468-887287A86BD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004059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E6B73-C7B7-482C-A588-6792D62C71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181100"/>
            <a:ext cx="11201400" cy="49149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1646602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A3177-5314-4162-AEDA-FD50A4159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181101"/>
            <a:ext cx="5372100" cy="49149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FCA8548-4236-4C23-A633-9F2F0E3BC2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4601" y="1181101"/>
            <a:ext cx="5372100" cy="49149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59757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Pic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1" y="1181100"/>
            <a:ext cx="5372100" cy="4914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85A23-2758-42AF-8508-3F7213122D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302" y="1181100"/>
            <a:ext cx="5372100" cy="49149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74986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1" y="1181100"/>
            <a:ext cx="53721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4601" y="1181100"/>
            <a:ext cx="53721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29F3F-4A1B-4316-A963-B7F0BCB9C7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5301" y="3886200"/>
            <a:ext cx="5372100" cy="22098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1B3B3EA-46C5-4F3C-A05C-1E65859A6A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4599" y="3886200"/>
            <a:ext cx="5372100" cy="22098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598350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4070D-4D68-4B0E-99D3-56723F6E22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181101"/>
            <a:ext cx="3504132" cy="491489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C44DBD4-130D-4000-BE4C-130497236B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3934" y="1181101"/>
            <a:ext cx="3504132" cy="491489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838848C-2E86-47CF-AB76-7C3F5555DE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2570" y="1181101"/>
            <a:ext cx="3504132" cy="491489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806760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181100"/>
            <a:ext cx="8382000" cy="2247900"/>
          </a:xfrm>
        </p:spPr>
        <p:txBody>
          <a:bodyPr tIns="0" anchor="t"/>
          <a:lstStyle>
            <a:lvl1pPr algn="l">
              <a:lnSpc>
                <a:spcPct val="8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1" y="3657601"/>
            <a:ext cx="5600700" cy="1082518"/>
          </a:xfrm>
          <a:prstGeom prst="rect">
            <a:avLst/>
          </a:prstGeo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4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90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381001"/>
            <a:ext cx="2743200" cy="4191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CABE2306-64B2-4E76-99C5-2A47454E6DC8}" type="datetime4">
              <a:rPr lang="en-US" smtClean="0"/>
              <a:t>September 26, 2024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81F08AD-0F5F-4C86-BED1-3B2AFB6F3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" y="6178496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97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" y="1181100"/>
            <a:ext cx="34290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35" y="1181100"/>
            <a:ext cx="34290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7700" y="1181100"/>
            <a:ext cx="34290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E0D5FF-A12A-4A26-8652-14F08C1690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5300" y="3886200"/>
            <a:ext cx="3429000" cy="22098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3130903-25B6-495D-9F9B-EE0D7C541C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81500" y="3886200"/>
            <a:ext cx="3429000" cy="22098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4F72656-28AE-4BD6-A453-E95CEC3845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67700" y="3886200"/>
            <a:ext cx="3429000" cy="22098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592872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572FC-49A0-4A00-91C9-26DE09B2A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181100"/>
            <a:ext cx="2672340" cy="4914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36FCFF6-1D52-41AB-92CC-81BB0E2D3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8321" y="1181100"/>
            <a:ext cx="2672340" cy="4914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F495DB9-D632-4C9E-BC1B-C5E4627F2F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1341" y="1181100"/>
            <a:ext cx="2672340" cy="4914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89E66F3-24F9-4E52-BED5-06D3929B00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24362" y="1181100"/>
            <a:ext cx="2672340" cy="4914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097430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1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9935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3873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37113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2FC03-71CF-4FB1-8012-40F6458F32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301" y="3657601"/>
            <a:ext cx="2459567" cy="24384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F1FD01D-2E17-4D6F-862B-EAB2FE451B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09407" y="3657601"/>
            <a:ext cx="2459567" cy="24384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27D457A-2050-465F-9F98-78757B33D0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23030" y="3657601"/>
            <a:ext cx="2459567" cy="24384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10D5E3D-BE05-4F33-9E34-8B0B639BB16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36585" y="3657601"/>
            <a:ext cx="2459567" cy="24384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139525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2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00414-C27C-4EAF-8828-8B5D0E904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181100"/>
            <a:ext cx="5372099" cy="22479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D63F576-0CF3-44CC-B07C-B8D4061FBA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301" y="3657600"/>
            <a:ext cx="5372099" cy="2438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F7C5A7-1B5F-4106-AF84-D9162AE128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4600" y="1181100"/>
            <a:ext cx="5372099" cy="22479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4E274C7-1613-423E-BB7B-522987CD14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4600" y="3657600"/>
            <a:ext cx="5372099" cy="2438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16993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7C14D-9EED-4F3B-9141-0F2882919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12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AAC5D-D7D8-42DB-BA4B-6CDFC5FA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09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OF THE 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03B52-DBF5-48FD-AB36-B36970177F1B}"/>
              </a:ext>
            </a:extLst>
          </p:cNvPr>
          <p:cNvSpPr txBox="1"/>
          <p:nvPr/>
        </p:nvSpPr>
        <p:spPr>
          <a:xfrm>
            <a:off x="4516171" y="2978965"/>
            <a:ext cx="3159659" cy="9144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4950" b="1">
                <a:solidFill>
                  <a:schemeClr val="bg1"/>
                </a:solidFill>
                <a:latin typeface="+mj-lt"/>
              </a:rPr>
              <a:t>END OF THE TEMPLATE</a:t>
            </a:r>
          </a:p>
        </p:txBody>
      </p:sp>
    </p:spTree>
    <p:extLst>
      <p:ext uri="{BB962C8B-B14F-4D97-AF65-F5344CB8AC3E}">
        <p14:creationId xmlns:p14="http://schemas.microsoft.com/office/powerpoint/2010/main" val="2978351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XL Content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299" y="495302"/>
            <a:ext cx="6096000" cy="182819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6600" b="0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br>
              <a:rPr kumimoji="0" lang="en-US" sz="6600" b="0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600" b="0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</a:t>
            </a:r>
            <a:endParaRPr lang="en-US" sz="6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" y="6204858"/>
            <a:ext cx="2438400" cy="34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76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45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01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6105" y="357810"/>
            <a:ext cx="10669812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074738"/>
            <a:ext cx="10670117" cy="5308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 marL="457200" indent="-169863"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804863" indent="-177800"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marL="1201738" indent="-168275">
              <a:buClr>
                <a:schemeClr val="accent2"/>
              </a:buClr>
              <a:buFontTx/>
              <a:buChar char="-"/>
              <a:defRPr sz="1400">
                <a:solidFill>
                  <a:schemeClr val="tx1"/>
                </a:solidFill>
              </a:defRPr>
            </a:lvl4pPr>
            <a:lvl5pPr marL="1719263" indent="-177800"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14D0C-58DA-754D-96DF-668AE432F1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1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7FEED254-594A-4DEF-B14F-BB320B35E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009902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14B37AE-D376-4803-909C-43B768E77C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50164" y="-2"/>
            <a:ext cx="2395728" cy="3009902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CC3E13D1-E94F-4B4D-83D6-B5F06339C4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0328" y="-2"/>
            <a:ext cx="2395728" cy="3009902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7BAA9-D280-435E-831E-F80E2AAA10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00656" y="-2"/>
            <a:ext cx="2395728" cy="3009902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F8319823-0FB9-4E89-AEE4-CE31D96494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50492" y="-2"/>
            <a:ext cx="2395728" cy="3009902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3429001"/>
            <a:ext cx="11201400" cy="952500"/>
          </a:xfrm>
        </p:spPr>
        <p:txBody>
          <a:bodyPr tIns="0" anchor="t"/>
          <a:lstStyle>
            <a:lvl1pPr algn="l">
              <a:lnSpc>
                <a:spcPct val="80000"/>
              </a:lnSpc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299" y="4800602"/>
            <a:ext cx="5600700" cy="1066801"/>
          </a:xfrm>
          <a:prstGeom prst="rect">
            <a:avLst/>
          </a:prstGeo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400" b="0" cap="all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spcAft>
                <a:spcPts val="900"/>
              </a:spcAft>
              <a:buNone/>
              <a:defRPr sz="1400" b="1" cap="all" baseline="0">
                <a:solidFill>
                  <a:schemeClr val="tx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7300" y="4800603"/>
            <a:ext cx="2819400" cy="673625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fld id="{933D8C16-F92E-42E4-A695-CFC4867433E8}" type="datetime4">
              <a:rPr lang="en-US" smtClean="0"/>
              <a:t>September 26, 2024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F3F8F8E-6850-4C28-9BEC-33473F4A7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" y="6178496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6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024">
          <p15:clr>
            <a:srgbClr val="FBAE40"/>
          </p15:clr>
        </p15:guide>
        <p15:guide id="3" orient="horz" pos="1896">
          <p15:clr>
            <a:srgbClr val="FBAE40"/>
          </p15:clr>
        </p15:guide>
        <p15:guide id="4" orient="horz" pos="27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11" y="1273220"/>
            <a:ext cx="11283289" cy="4297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364B-2F35-4A97-9804-3FF60999E437}" type="slidenum">
              <a:rPr lang="es-MX" smtClean="0"/>
              <a:t>‹#›</a:t>
            </a:fld>
            <a:endParaRPr lang="es-MX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7696B-AED7-4649-B1BE-83104AF7ADD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2411461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 flipH="1">
            <a:off x="592667" y="3698875"/>
            <a:ext cx="10953751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6140451" y="962026"/>
            <a:ext cx="0" cy="5445125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259493" y="962652"/>
            <a:ext cx="5429251" cy="2629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800"/>
            </a:lvl1pPr>
            <a:lvl2pPr marL="457200" indent="-169863">
              <a:buClr>
                <a:schemeClr val="accent2"/>
              </a:buClr>
              <a:defRPr sz="1600"/>
            </a:lvl2pPr>
            <a:lvl3pPr marL="804863" indent="-177800">
              <a:buClr>
                <a:schemeClr val="accent2"/>
              </a:buClr>
              <a:defRPr sz="1400"/>
            </a:lvl3pPr>
            <a:lvl4pPr marL="1201738" indent="-168275">
              <a:buClr>
                <a:schemeClr val="accent2"/>
              </a:buClr>
              <a:buFontTx/>
              <a:buChar char="-"/>
              <a:defRPr sz="1200"/>
            </a:lvl4pPr>
            <a:lvl5pPr marL="1719263" indent="-177800"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2666" y="962652"/>
            <a:ext cx="5429251" cy="2629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800"/>
            </a:lvl1pPr>
            <a:lvl2pPr marL="457200" indent="-169863">
              <a:buClr>
                <a:schemeClr val="accent2"/>
              </a:buClr>
              <a:defRPr sz="1600"/>
            </a:lvl2pPr>
            <a:lvl3pPr marL="804863" indent="-177800">
              <a:buClr>
                <a:schemeClr val="accent2"/>
              </a:buClr>
              <a:defRPr sz="1400"/>
            </a:lvl3pPr>
            <a:lvl4pPr marL="1201738" indent="-168275">
              <a:buClr>
                <a:schemeClr val="accent2"/>
              </a:buClr>
              <a:buFontTx/>
              <a:buChar char="-"/>
              <a:defRPr sz="1200"/>
            </a:lvl4pPr>
            <a:lvl5pPr marL="1719263" indent="-177800"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76000" y="331305"/>
            <a:ext cx="11128904" cy="5251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275653" y="3804586"/>
            <a:ext cx="5429251" cy="2629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800"/>
            </a:lvl1pPr>
            <a:lvl2pPr marL="457200" indent="-169863">
              <a:buClr>
                <a:schemeClr val="accent2"/>
              </a:buClr>
              <a:defRPr sz="1600"/>
            </a:lvl2pPr>
            <a:lvl3pPr marL="804863" indent="-177800">
              <a:buClr>
                <a:schemeClr val="accent2"/>
              </a:buClr>
              <a:defRPr sz="1400"/>
            </a:lvl3pPr>
            <a:lvl4pPr marL="1201738" indent="-168275">
              <a:buClr>
                <a:schemeClr val="accent2"/>
              </a:buClr>
              <a:buFontTx/>
              <a:buChar char="-"/>
              <a:defRPr sz="1200"/>
            </a:lvl4pPr>
            <a:lvl5pPr marL="1719263" indent="-177800"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08827" y="3804586"/>
            <a:ext cx="5429251" cy="2629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800"/>
            </a:lvl1pPr>
            <a:lvl2pPr marL="457200" indent="-169863">
              <a:buClr>
                <a:schemeClr val="accent2"/>
              </a:buClr>
              <a:defRPr sz="1600"/>
            </a:lvl2pPr>
            <a:lvl3pPr marL="804863" indent="-177800">
              <a:buClr>
                <a:schemeClr val="accent2"/>
              </a:buClr>
              <a:defRPr sz="1400"/>
            </a:lvl3pPr>
            <a:lvl4pPr marL="1201738" indent="-168275">
              <a:buClr>
                <a:schemeClr val="accent2"/>
              </a:buClr>
              <a:buFontTx/>
              <a:buChar char="-"/>
              <a:defRPr sz="1200"/>
            </a:lvl4pPr>
            <a:lvl5pPr marL="1719263" indent="-177800"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E075DB8A-71E0-F944-83F6-A83A2D996D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34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7696B-AED7-4649-B1BE-83104AF7ADD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025103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 flipH="1">
            <a:off x="706969" y="3551395"/>
            <a:ext cx="10636251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5990167" y="996953"/>
            <a:ext cx="956" cy="5145389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06438" y="357947"/>
            <a:ext cx="10637439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706437" y="1005845"/>
            <a:ext cx="5165427" cy="2455115"/>
          </a:xfrm>
          <a:prstGeom prst="rect">
            <a:avLst/>
          </a:prstGeom>
        </p:spPr>
        <p:txBody>
          <a:bodyPr/>
          <a:lstStyle>
            <a:lvl4pPr marL="1200150" indent="-171450">
              <a:buClr>
                <a:schemeClr val="accent2"/>
              </a:buClr>
              <a:buFont typeface="Arial" panose="020B0604020202020204" pitchFamily="34" charset="0"/>
              <a:buChar char="-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6135839" y="1005845"/>
            <a:ext cx="5208036" cy="2455115"/>
          </a:xfrm>
          <a:prstGeom prst="rect">
            <a:avLst/>
          </a:prstGeom>
        </p:spPr>
        <p:txBody>
          <a:bodyPr/>
          <a:lstStyle>
            <a:lvl4pPr marL="1200150" indent="-171450">
              <a:buClr>
                <a:schemeClr val="accent2"/>
              </a:buClr>
              <a:buFont typeface="Arial" panose="020B0604020202020204" pitchFamily="34" charset="0"/>
              <a:buChar char="-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706437" y="3641841"/>
            <a:ext cx="5165427" cy="2500503"/>
          </a:xfrm>
          <a:prstGeom prst="rect">
            <a:avLst/>
          </a:prstGeom>
        </p:spPr>
        <p:txBody>
          <a:bodyPr/>
          <a:lstStyle>
            <a:lvl4pPr marL="1200150" indent="-171450">
              <a:buClr>
                <a:schemeClr val="accent2"/>
              </a:buClr>
              <a:buFont typeface="Arial" panose="020B0604020202020204" pitchFamily="34" charset="0"/>
              <a:buChar char="-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23"/>
          </p:nvPr>
        </p:nvSpPr>
        <p:spPr>
          <a:xfrm>
            <a:off x="6135839" y="3641841"/>
            <a:ext cx="5208036" cy="2500503"/>
          </a:xfrm>
          <a:prstGeom prst="rect">
            <a:avLst/>
          </a:prstGeom>
        </p:spPr>
        <p:txBody>
          <a:bodyPr/>
          <a:lstStyle>
            <a:lvl4pPr marL="1200150" indent="-171450">
              <a:buClr>
                <a:schemeClr val="accent2"/>
              </a:buClr>
              <a:buFont typeface="Arial" panose="020B0604020202020204" pitchFamily="34" charset="0"/>
              <a:buChar char="-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>
              <a:defRPr sz="75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5E2D194C-3818-4594-844D-67C94AC1B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  <p:custDataLst>
              <p:tags r:id="rId1"/>
            </p:custDataLst>
          </p:nvPr>
        </p:nvSpPr>
        <p:spPr>
          <a:xfrm>
            <a:off x="0" y="6656836"/>
            <a:ext cx="12192000" cy="173124"/>
          </a:xfrm>
        </p:spPr>
        <p:txBody>
          <a:bodyPr/>
          <a:lstStyle>
            <a:lvl1pPr algn="l">
              <a:defRPr lang="en-US" sz="525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</p:spTree>
    <p:extLst>
      <p:ext uri="{BB962C8B-B14F-4D97-AF65-F5344CB8AC3E}">
        <p14:creationId xmlns:p14="http://schemas.microsoft.com/office/powerpoint/2010/main" val="14559008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7FEED254-594A-4DEF-B14F-BB320B35E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14B37AE-D376-4803-909C-43B768E77C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50164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CC3E13D1-E94F-4B4D-83D6-B5F06339C4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0328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7BAA9-D280-435E-831E-F80E2AAA10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00656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F8319823-0FB9-4E89-AEE4-CE31D96494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50492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3429001"/>
            <a:ext cx="11201400" cy="952500"/>
          </a:xfrm>
        </p:spPr>
        <p:txBody>
          <a:bodyPr tIns="0" anchor="t"/>
          <a:lstStyle>
            <a:lvl1pPr algn="l">
              <a:lnSpc>
                <a:spcPct val="80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800600"/>
            <a:ext cx="2819400" cy="1066801"/>
          </a:xfr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600" b="0" cap="all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7300" y="4800601"/>
            <a:ext cx="2819400" cy="673625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fld id="{933D8C16-F92E-42E4-A695-CFC4867433E8}" type="datetime4">
              <a:rPr lang="en-US" smtClean="0"/>
              <a:t>September 26, 2024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A43BEBD-56B2-42F2-A52E-ADB299D80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00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024">
          <p15:clr>
            <a:srgbClr val="FBAE40"/>
          </p15:clr>
        </p15:guide>
        <p15:guide id="3" orient="horz" pos="1896">
          <p15:clr>
            <a:srgbClr val="FBAE40"/>
          </p15:clr>
        </p15:guide>
        <p15:guide id="4" orient="horz" pos="27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48099"/>
            <a:ext cx="8382000" cy="1257301"/>
          </a:xfrm>
        </p:spPr>
        <p:txBody>
          <a:bodyPr tIns="0" anchor="t"/>
          <a:lstStyle>
            <a:lvl1pPr>
              <a:lnSpc>
                <a:spcPct val="8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5105400"/>
            <a:ext cx="8382000" cy="1257301"/>
          </a:xfrm>
        </p:spPr>
        <p:txBody>
          <a:bodyPr tIns="18288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27588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48099"/>
            <a:ext cx="8382000" cy="1257301"/>
          </a:xfrm>
        </p:spPr>
        <p:txBody>
          <a:bodyPr tIns="0" anchor="t"/>
          <a:lstStyle>
            <a:lvl1pPr>
              <a:lnSpc>
                <a:spcPct val="8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5105400"/>
            <a:ext cx="8381999" cy="1257301"/>
          </a:xfrm>
        </p:spPr>
        <p:txBody>
          <a:bodyPr tIns="18288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80D7819A-630E-44DC-929F-9334907748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189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6C7584E-D951-44B3-B6A7-50BBD18EEA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96378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2B80078C-A569-4E2A-801C-5381A518F1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92756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3DF5146-688C-4FB5-8042-A8DDBF6B62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44567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6325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+ Ico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29001"/>
            <a:ext cx="8382000" cy="1447799"/>
          </a:xfrm>
        </p:spPr>
        <p:txBody>
          <a:bodyPr tIns="0" anchor="t"/>
          <a:lstStyle>
            <a:lvl1pPr>
              <a:lnSpc>
                <a:spcPct val="8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4876800"/>
            <a:ext cx="8382000" cy="1485901"/>
          </a:xfrm>
        </p:spPr>
        <p:txBody>
          <a:bodyPr tIns="18288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B2A323-0749-4F5A-9A71-D373C17ED9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39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+ large Ic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09699"/>
            <a:ext cx="5600700" cy="2019301"/>
          </a:xfrm>
        </p:spPr>
        <p:txBody>
          <a:bodyPr tIns="0" anchor="t"/>
          <a:lstStyle>
            <a:lvl1pPr>
              <a:lnSpc>
                <a:spcPct val="8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848101"/>
            <a:ext cx="5600700" cy="2019300"/>
          </a:xfrm>
        </p:spPr>
        <p:txBody>
          <a:bodyPr tIns="18288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2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XL Content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8382001" cy="5372100"/>
          </a:xfrm>
        </p:spPr>
        <p:txBody>
          <a:bodyPr tIns="0"/>
          <a:lstStyle>
            <a:lvl1pPr>
              <a:lnSpc>
                <a:spcPct val="80000"/>
              </a:lnSpc>
              <a:defRPr sz="8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4A2922BA-AA7B-49A4-BAC5-FF5A045498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94837" y="6478016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Honeywell Confidential - ©2019 by Honeywell International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55357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81102"/>
            <a:ext cx="8382000" cy="2247899"/>
          </a:xfrm>
        </p:spPr>
        <p:txBody>
          <a:bodyPr tIns="0" anchor="t"/>
          <a:lstStyle>
            <a:lvl1pPr>
              <a:lnSpc>
                <a:spcPct val="80000"/>
              </a:lnSpc>
              <a:defRPr lang="en-US" sz="4000" b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1" y="3657600"/>
            <a:ext cx="5600700" cy="243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5109A7E-E7AA-4EE2-ADEF-C746CAFAAC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1" y="6369208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85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5372101" cy="5372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28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5372101" cy="53721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21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2327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46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B90B35-A8E2-43F4-9EE2-F7A3C794C84F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5867400"/>
            <a:ext cx="12192000" cy="495300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554327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9AC965-3DBE-47AE-81C0-8C23B370263F}"/>
              </a:ext>
            </a:extLst>
          </p:cNvPr>
          <p:cNvCxnSpPr/>
          <p:nvPr userDrawn="1"/>
        </p:nvCxnSpPr>
        <p:spPr>
          <a:xfrm>
            <a:off x="4152917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5B345D-6ECD-4B25-B741-D306ED291B90}"/>
              </a:ext>
            </a:extLst>
          </p:cNvPr>
          <p:cNvCxnSpPr/>
          <p:nvPr userDrawn="1"/>
        </p:nvCxnSpPr>
        <p:spPr>
          <a:xfrm>
            <a:off x="8039151" y="1410881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697456D-818A-4FA7-9322-10ECC2C0575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73154"/>
            <a:ext cx="12192000" cy="489546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699406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34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77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CAE0181-37B5-43E5-A82A-CDD053C29C6C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936230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8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6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38375F-017C-4D3C-98B0-0B49D2AAE3BA}"/>
              </a:ext>
            </a:extLst>
          </p:cNvPr>
          <p:cNvCxnSpPr/>
          <p:nvPr userDrawn="1"/>
        </p:nvCxnSpPr>
        <p:spPr>
          <a:xfrm>
            <a:off x="3182137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52EB66-0BC5-4D65-9873-7791F0C2A2E0}"/>
              </a:ext>
            </a:extLst>
          </p:cNvPr>
          <p:cNvCxnSpPr/>
          <p:nvPr userDrawn="1"/>
        </p:nvCxnSpPr>
        <p:spPr>
          <a:xfrm>
            <a:off x="6096075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A66CFF-0E1D-4769-AC5A-FFCF982704C6}"/>
              </a:ext>
            </a:extLst>
          </p:cNvPr>
          <p:cNvCxnSpPr/>
          <p:nvPr userDrawn="1"/>
        </p:nvCxnSpPr>
        <p:spPr>
          <a:xfrm>
            <a:off x="9010013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90AB464-576C-4A33-966B-DD17FE4C418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2449020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7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4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9935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387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3711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30F8805-7C7A-42C7-AA78-A838FC7ADE60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788554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4600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FA7B3DE-C704-4D6A-9148-C2EE51AB9559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4996"/>
            <a:ext cx="12192000" cy="497704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53699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tee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4600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5300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22327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F7EE7B8-7423-490B-A1BE-0DDF87E6EC6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266E99-6D42-417C-A216-84A2B3B715E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407664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4589B4-7F05-4C7A-A2EE-48FB0A13E0D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236964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E9B699-079A-4F7A-A636-380F3609344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407664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01885D-5D62-448F-BC24-63F385C4856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236964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7257D68F-E97D-4F92-A3D3-D1503CB5DE6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95299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7" name="Chart Placeholder 6">
            <a:extLst>
              <a:ext uri="{FF2B5EF4-FFF2-40B4-BE49-F238E27FC236}">
                <a16:creationId xmlns:a16="http://schemas.microsoft.com/office/drawing/2014/main" id="{3B3B5C6B-85C1-4026-8D2C-B5C2CE44A5D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3409341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9950548D-185E-4E8F-ACC1-7147F8753B8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323383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Chart Placeholder 6">
            <a:extLst>
              <a:ext uri="{FF2B5EF4-FFF2-40B4-BE49-F238E27FC236}">
                <a16:creationId xmlns:a16="http://schemas.microsoft.com/office/drawing/2014/main" id="{E621986D-B207-419E-8DB3-B0A4BB23DA35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9237662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0" name="Chart Placeholder 6">
            <a:extLst>
              <a:ext uri="{FF2B5EF4-FFF2-40B4-BE49-F238E27FC236}">
                <a16:creationId xmlns:a16="http://schemas.microsoft.com/office/drawing/2014/main" id="{4F23C499-BF0D-4A23-948D-7CF2255178FF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95299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1" name="Chart Placeholder 6">
            <a:extLst>
              <a:ext uri="{FF2B5EF4-FFF2-40B4-BE49-F238E27FC236}">
                <a16:creationId xmlns:a16="http://schemas.microsoft.com/office/drawing/2014/main" id="{86A17512-7EDD-4F1A-A28C-60AEB3A2B060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9341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2" name="Chart Placeholder 6">
            <a:extLst>
              <a:ext uri="{FF2B5EF4-FFF2-40B4-BE49-F238E27FC236}">
                <a16:creationId xmlns:a16="http://schemas.microsoft.com/office/drawing/2014/main" id="{565C587C-501C-4648-B14F-7472AC051890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6323383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3" name="Chart Placeholder 6">
            <a:extLst>
              <a:ext uri="{FF2B5EF4-FFF2-40B4-BE49-F238E27FC236}">
                <a16:creationId xmlns:a16="http://schemas.microsoft.com/office/drawing/2014/main" id="{1EA84FC4-84EB-4A41-846C-1EEBF8A54C8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9237662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56657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7C14D-9EED-4F3B-9141-0F288291972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D64B098-3BC3-46B7-9278-55E699AD37C8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262736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7601"/>
            <a:ext cx="8382000" cy="1447801"/>
          </a:xfrm>
        </p:spPr>
        <p:txBody>
          <a:bodyPr tIns="0" anchor="t"/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5105402"/>
            <a:ext cx="8382000" cy="990599"/>
          </a:xfrm>
          <a:prstGeom prst="rect">
            <a:avLst/>
          </a:prstGeom>
        </p:spPr>
        <p:txBody>
          <a:bodyPr tIns="18288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4396CCD-611B-4440-9CDE-0BB35815E1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298" y="6369208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0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AAC5D-D7D8-42DB-BA4B-6CDFC5FAF0A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95A6AF-DA14-4AA2-80B8-C7ACE12804E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5048592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8817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Pic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409700"/>
            <a:ext cx="5372100" cy="44577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25768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2327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46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44886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9AC965-3DBE-47AE-81C0-8C23B370263F}"/>
              </a:ext>
            </a:extLst>
          </p:cNvPr>
          <p:cNvCxnSpPr/>
          <p:nvPr userDrawn="1"/>
        </p:nvCxnSpPr>
        <p:spPr>
          <a:xfrm>
            <a:off x="4152917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5B345D-6ECD-4B25-B741-D306ED291B90}"/>
              </a:ext>
            </a:extLst>
          </p:cNvPr>
          <p:cNvCxnSpPr/>
          <p:nvPr userDrawn="1"/>
        </p:nvCxnSpPr>
        <p:spPr>
          <a:xfrm>
            <a:off x="8039151" y="1410881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6948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34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77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55433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8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6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38375F-017C-4D3C-98B0-0B49D2AAE3BA}"/>
              </a:ext>
            </a:extLst>
          </p:cNvPr>
          <p:cNvCxnSpPr/>
          <p:nvPr userDrawn="1"/>
        </p:nvCxnSpPr>
        <p:spPr>
          <a:xfrm>
            <a:off x="3182137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52EB66-0BC5-4D65-9873-7791F0C2A2E0}"/>
              </a:ext>
            </a:extLst>
          </p:cNvPr>
          <p:cNvCxnSpPr/>
          <p:nvPr userDrawn="1"/>
        </p:nvCxnSpPr>
        <p:spPr>
          <a:xfrm>
            <a:off x="6096075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A66CFF-0E1D-4769-AC5A-FFCF982704C6}"/>
              </a:ext>
            </a:extLst>
          </p:cNvPr>
          <p:cNvCxnSpPr/>
          <p:nvPr userDrawn="1"/>
        </p:nvCxnSpPr>
        <p:spPr>
          <a:xfrm>
            <a:off x="9010013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60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7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4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9935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387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3711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26003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 2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4600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4779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teen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4600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5300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22327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266E99-6D42-417C-A216-84A2B3B715E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407664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4589B4-7F05-4C7A-A2EE-48FB0A13E0D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236964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E9B699-079A-4F7A-A636-380F3609344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407664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01885D-5D62-448F-BC24-63F385C4856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236964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7257D68F-E97D-4F92-A3D3-D1503CB5DE6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95299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7" name="Chart Placeholder 6">
            <a:extLst>
              <a:ext uri="{FF2B5EF4-FFF2-40B4-BE49-F238E27FC236}">
                <a16:creationId xmlns:a16="http://schemas.microsoft.com/office/drawing/2014/main" id="{3B3B5C6B-85C1-4026-8D2C-B5C2CE44A5D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3409341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9950548D-185E-4E8F-ACC1-7147F8753B8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323383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Chart Placeholder 6">
            <a:extLst>
              <a:ext uri="{FF2B5EF4-FFF2-40B4-BE49-F238E27FC236}">
                <a16:creationId xmlns:a16="http://schemas.microsoft.com/office/drawing/2014/main" id="{E621986D-B207-419E-8DB3-B0A4BB23DA35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9237662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0" name="Chart Placeholder 6">
            <a:extLst>
              <a:ext uri="{FF2B5EF4-FFF2-40B4-BE49-F238E27FC236}">
                <a16:creationId xmlns:a16="http://schemas.microsoft.com/office/drawing/2014/main" id="{4F23C499-BF0D-4A23-948D-7CF2255178FF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95299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1" name="Chart Placeholder 6">
            <a:extLst>
              <a:ext uri="{FF2B5EF4-FFF2-40B4-BE49-F238E27FC236}">
                <a16:creationId xmlns:a16="http://schemas.microsoft.com/office/drawing/2014/main" id="{86A17512-7EDD-4F1A-A28C-60AEB3A2B060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9341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2" name="Chart Placeholder 6">
            <a:extLst>
              <a:ext uri="{FF2B5EF4-FFF2-40B4-BE49-F238E27FC236}">
                <a16:creationId xmlns:a16="http://schemas.microsoft.com/office/drawing/2014/main" id="{565C587C-501C-4648-B14F-7472AC051890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6323383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3" name="Chart Placeholder 6">
            <a:extLst>
              <a:ext uri="{FF2B5EF4-FFF2-40B4-BE49-F238E27FC236}">
                <a16:creationId xmlns:a16="http://schemas.microsoft.com/office/drawing/2014/main" id="{1EA84FC4-84EB-4A41-846C-1EEBF8A54C8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9237662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408922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7601"/>
            <a:ext cx="8382000" cy="1447801"/>
          </a:xfrm>
        </p:spPr>
        <p:txBody>
          <a:bodyPr tIns="0" anchor="t"/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1" y="5105402"/>
            <a:ext cx="8381999" cy="990599"/>
          </a:xfrm>
          <a:prstGeom prst="rect">
            <a:avLst/>
          </a:prstGeom>
        </p:spPr>
        <p:txBody>
          <a:bodyPr tIns="18288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80D7819A-630E-44DC-929F-9334907748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189" y="-2"/>
            <a:ext cx="2395728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6C7584E-D951-44B3-B6A7-50BBD18EEA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96379" y="-2"/>
            <a:ext cx="2395728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2B80078C-A569-4E2A-801C-5381A518F1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92756" y="-2"/>
            <a:ext cx="2395728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3DF5146-688C-4FB5-8042-A8DDBF6B62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44567" y="-2"/>
            <a:ext cx="2395728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26B682B-AEBD-447A-B538-F2CB2CE108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298" y="6369208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69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7C14D-9EED-4F3B-9141-0F288291972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341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AAC5D-D7D8-42DB-BA4B-6CDFC5FAF0A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246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3784" y="6364288"/>
            <a:ext cx="11978216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ound Single Corner Rectangle 5"/>
          <p:cNvSpPr/>
          <p:nvPr userDrawn="1"/>
        </p:nvSpPr>
        <p:spPr>
          <a:xfrm>
            <a:off x="0" y="6364289"/>
            <a:ext cx="11584517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07434" y="6149976"/>
            <a:ext cx="25170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00">
                <a:solidFill>
                  <a:srgbClr val="707070"/>
                </a:solidFill>
                <a:cs typeface="Arial" panose="020B0604020202020204" pitchFamily="34" charset="0"/>
              </a:rPr>
              <a:t>© 2015 by Honeywell International Inc. All rights reserved. 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6104" y="344558"/>
            <a:ext cx="10830680" cy="5118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85800" y="1074739"/>
            <a:ext cx="10670117" cy="5059047"/>
          </a:xfrm>
          <a:prstGeom prst="rect">
            <a:avLst/>
          </a:prstGeom>
        </p:spPr>
        <p:txBody>
          <a:bodyPr>
            <a:normAutofit/>
          </a:bodyPr>
          <a:lstStyle>
            <a:lvl2pPr marL="457200" indent="-169863">
              <a:defRPr/>
            </a:lvl2pPr>
            <a:lvl3pPr marL="804863" indent="-177800">
              <a:defRPr/>
            </a:lvl3pPr>
            <a:lvl4pPr marL="1201738" indent="-168275">
              <a:buClr>
                <a:schemeClr val="tx1">
                  <a:lumMod val="50000"/>
                  <a:lumOff val="50000"/>
                </a:schemeClr>
              </a:buClr>
              <a:buFontTx/>
              <a:buChar char="-"/>
              <a:defRPr sz="1400"/>
            </a:lvl4pPr>
            <a:lvl5pPr marL="1719263" indent="-177800">
              <a:buClr>
                <a:schemeClr val="tx1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6A011D3D-470C-6841-80D1-ED00CD6945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206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7696B-AED7-4649-B1BE-83104AF7ADD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00FA05A-5C58-4939-B23A-CA85D503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4" cy="40357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C0DF15-7E04-48F6-8858-CAC8F02DF0E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58819" y="1273219"/>
            <a:ext cx="11446494" cy="4226829"/>
          </a:xfrm>
        </p:spPr>
        <p:txBody>
          <a:bodyPr wrap="square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/>
            </a:lvl1pPr>
            <a:lvl2pPr marL="0" indent="-3429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 marL="720000" indent="-342900">
              <a:lnSpc>
                <a:spcPct val="90000"/>
              </a:lnSpc>
              <a:buFont typeface="Arial" panose="020B0604020202020204" pitchFamily="34" charset="0"/>
              <a:buChar char="‒"/>
              <a:defRPr sz="2000"/>
            </a:lvl3pPr>
            <a:lvl4pPr marL="1044000" indent="-342000">
              <a:lnSpc>
                <a:spcPct val="90000"/>
              </a:lnSpc>
              <a:buFont typeface="Wingdings" panose="05000000000000000000" pitchFamily="2" charset="2"/>
              <a:buChar char="§"/>
              <a:defRPr sz="1800"/>
            </a:lvl4pPr>
            <a:lvl5pPr marL="1368000" indent="-342000">
              <a:lnSpc>
                <a:spcPct val="90000"/>
              </a:lnSpc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Edit Master text styles, 24pt</a:t>
            </a:r>
          </a:p>
          <a:p>
            <a:pPr lvl="1"/>
            <a:r>
              <a:rPr lang="en-US"/>
              <a:t>Second level, 22pt</a:t>
            </a:r>
          </a:p>
          <a:p>
            <a:pPr lvl="2"/>
            <a:r>
              <a:rPr lang="en-US"/>
              <a:t>Third level, 20pt</a:t>
            </a:r>
          </a:p>
          <a:p>
            <a:pPr lvl="3"/>
            <a:r>
              <a:rPr lang="en-US"/>
              <a:t>Fourth level, 18pt</a:t>
            </a:r>
          </a:p>
          <a:p>
            <a:pPr lvl="4"/>
            <a:r>
              <a:rPr lang="en-US"/>
              <a:t>Fifth level, 16pt</a:t>
            </a:r>
          </a:p>
        </p:txBody>
      </p:sp>
    </p:spTree>
    <p:extLst>
      <p:ext uri="{BB962C8B-B14F-4D97-AF65-F5344CB8AC3E}">
        <p14:creationId xmlns:p14="http://schemas.microsoft.com/office/powerpoint/2010/main" val="3859976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7696B-AED7-4649-B1BE-83104AF7ADD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7525696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48099"/>
            <a:ext cx="8382000" cy="1257301"/>
          </a:xfrm>
        </p:spPr>
        <p:txBody>
          <a:bodyPr tIns="0" anchor="t"/>
          <a:lstStyle>
            <a:lvl1pPr>
              <a:lnSpc>
                <a:spcPct val="8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5105400"/>
            <a:ext cx="8382000" cy="1257301"/>
          </a:xfrm>
        </p:spPr>
        <p:txBody>
          <a:bodyPr tIns="18288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59420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48099"/>
            <a:ext cx="8382000" cy="1257301"/>
          </a:xfrm>
        </p:spPr>
        <p:txBody>
          <a:bodyPr tIns="0" anchor="t"/>
          <a:lstStyle>
            <a:lvl1pPr>
              <a:lnSpc>
                <a:spcPct val="8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5105400"/>
            <a:ext cx="8381999" cy="1257301"/>
          </a:xfrm>
        </p:spPr>
        <p:txBody>
          <a:bodyPr tIns="18288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80D7819A-630E-44DC-929F-9334907748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189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6C7584E-D951-44B3-B6A7-50BBD18EEA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96378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2B80078C-A569-4E2A-801C-5381A518F1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92756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3DF5146-688C-4FB5-8042-A8DDBF6B62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44567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4571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+ Ico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29001"/>
            <a:ext cx="8382000" cy="1447799"/>
          </a:xfrm>
        </p:spPr>
        <p:txBody>
          <a:bodyPr tIns="0" anchor="t"/>
          <a:lstStyle>
            <a:lvl1pPr>
              <a:lnSpc>
                <a:spcPct val="8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4876800"/>
            <a:ext cx="8382000" cy="1485901"/>
          </a:xfrm>
        </p:spPr>
        <p:txBody>
          <a:bodyPr tIns="18288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B2A323-0749-4F5A-9A71-D373C17ED9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07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+ large Ic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09699"/>
            <a:ext cx="5600700" cy="2019301"/>
          </a:xfrm>
        </p:spPr>
        <p:txBody>
          <a:bodyPr tIns="0" anchor="t"/>
          <a:lstStyle>
            <a:lvl1pPr>
              <a:lnSpc>
                <a:spcPct val="8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848101"/>
            <a:ext cx="5600700" cy="2019300"/>
          </a:xfrm>
        </p:spPr>
        <p:txBody>
          <a:bodyPr tIns="18288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7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40" y="357189"/>
            <a:ext cx="10523336" cy="498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D1E3F-96BE-4EC6-B772-60D92C1E5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2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+ Ico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29001"/>
            <a:ext cx="8382000" cy="1447799"/>
          </a:xfrm>
        </p:spPr>
        <p:txBody>
          <a:bodyPr tIns="0" anchor="t"/>
          <a:lstStyle>
            <a:lvl1pPr>
              <a:lnSpc>
                <a:spcPct val="8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4876802"/>
            <a:ext cx="8382000" cy="1219199"/>
          </a:xfrm>
          <a:prstGeom prst="rect">
            <a:avLst/>
          </a:prstGeom>
        </p:spPr>
        <p:txBody>
          <a:bodyPr tIns="18288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56999B-C7A5-4AFD-B32B-0F810652EB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" y="6369208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53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5D9BBF2-AA44-4499-9857-E15D53165A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72" imgH="572" progId="TCLayout.ActiveDocument.1">
                  <p:embed/>
                </p:oleObj>
              </mc:Choice>
              <mc:Fallback>
                <p:oleObj name="think-cell Slide" r:id="rId4" imgW="572" imgH="57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5D9BBF2-AA44-4499-9857-E15D53165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5569AFC9-68E2-4688-BC20-2ABC2A8C23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>
              <a:latin typeface="Honeywell Sans Web Black" panose="02010A03040101060203" pitchFamily="2" charset="0"/>
              <a:ea typeface="+mj-ea"/>
              <a:cs typeface="+mj-cs"/>
              <a:sym typeface="Honeywell Sans Web Black" panose="02010A03040101060203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5A3E6-77D7-49AF-8464-642C3912D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D219-E07F-4786-A235-405F80FBEEA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1445888-4545-4DD2-B216-82739EAC7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494" y="365126"/>
            <a:ext cx="1316460" cy="7596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SBG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AE4CA5D5-5FF7-4819-95FF-4AC7EA63AF0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06192" y="365126"/>
            <a:ext cx="10219167" cy="759668"/>
          </a:xfrm>
        </p:spPr>
        <p:txBody>
          <a:bodyPr anchor="ctr">
            <a:noAutofit/>
          </a:bodyPr>
          <a:lstStyle>
            <a:lvl1pPr marL="0" indent="0">
              <a:buNone/>
              <a:defRPr sz="4000" cap="all" spc="-300" baseline="0">
                <a:latin typeface="+mj-lt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/>
              <a:t>Headline black 40pt</a:t>
            </a:r>
          </a:p>
        </p:txBody>
      </p:sp>
    </p:spTree>
    <p:extLst>
      <p:ext uri="{BB962C8B-B14F-4D97-AF65-F5344CB8AC3E}">
        <p14:creationId xmlns:p14="http://schemas.microsoft.com/office/powerpoint/2010/main" val="23691896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65922E2-F175-43A5-BEF3-3E987A9397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65922E2-F175-43A5-BEF3-3E987A9397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EF15769-D396-4F8C-B263-C2330A1F8F6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7FEED254-594A-4DEF-B14F-BB320B35E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14B37AE-D376-4803-909C-43B768E77C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50164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CC3E13D1-E94F-4B4D-83D6-B5F06339C4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0328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7BAA9-D280-435E-831E-F80E2AAA10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00656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F8319823-0FB9-4E89-AEE4-CE31D96494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50492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3429001"/>
            <a:ext cx="11201400" cy="1354217"/>
          </a:xfrm>
        </p:spPr>
        <p:txBody>
          <a:bodyPr tIns="0" anchor="t">
            <a:spAutoFit/>
          </a:bodyPr>
          <a:lstStyle>
            <a:lvl1pPr algn="l">
              <a:lnSpc>
                <a:spcPct val="100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800600"/>
            <a:ext cx="2819400" cy="677108"/>
          </a:xfrm>
        </p:spPr>
        <p:txBody>
          <a:bodyPr tIns="0" bIns="182880" anchor="t" anchorCtr="0">
            <a:spAutoFit/>
          </a:bodyPr>
          <a:lstStyle>
            <a:lvl1pPr marL="0" indent="0" algn="l">
              <a:spcAft>
                <a:spcPts val="0"/>
              </a:spcAft>
              <a:buNone/>
              <a:defRPr sz="1600" b="0" cap="all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7300" y="4800601"/>
            <a:ext cx="2819400" cy="24622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r"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A43BEBD-56B2-42F2-A52E-ADB299D805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67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024">
          <p15:clr>
            <a:srgbClr val="FBAE40"/>
          </p15:clr>
        </p15:guide>
        <p15:guide id="3" orient="horz" pos="1896">
          <p15:clr>
            <a:srgbClr val="FBAE40"/>
          </p15:clr>
        </p15:guide>
        <p15:guide id="4" orient="horz" pos="276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1C84CC1-84B5-4D26-AEDB-357857ECF4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1C84CC1-84B5-4D26-AEDB-357857ECF4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C1BFB45-C43D-4713-A656-53090907DA3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48099"/>
            <a:ext cx="11700254" cy="677108"/>
          </a:xfrm>
        </p:spPr>
        <p:txBody>
          <a:bodyPr wrap="square" tIns="0" anchor="t">
            <a:spAutoFit/>
          </a:bodyPr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5105400"/>
            <a:ext cx="2702663" cy="492443"/>
          </a:xfrm>
        </p:spPr>
        <p:txBody>
          <a:bodyPr wrap="square" tIns="18288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18405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48099"/>
            <a:ext cx="8382000" cy="1257301"/>
          </a:xfrm>
        </p:spPr>
        <p:txBody>
          <a:bodyPr tIns="0" anchor="t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5105400"/>
            <a:ext cx="8381999" cy="1257301"/>
          </a:xfrm>
        </p:spPr>
        <p:txBody>
          <a:bodyPr tIns="18288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80D7819A-630E-44DC-929F-9334907748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189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6C7584E-D951-44B3-B6A7-50BBD18EEA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96378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2B80078C-A569-4E2A-801C-5381A518F1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92756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3DF5146-688C-4FB5-8042-A8DDBF6B62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44567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0633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 + Ico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29001"/>
            <a:ext cx="8382000" cy="1447799"/>
          </a:xfrm>
        </p:spPr>
        <p:txBody>
          <a:bodyPr tIns="0" anchor="t"/>
          <a:lstStyle>
            <a:lvl1pPr>
              <a:lnSpc>
                <a:spcPct val="10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4876800"/>
            <a:ext cx="8382000" cy="1485901"/>
          </a:xfrm>
        </p:spPr>
        <p:txBody>
          <a:bodyPr tIns="18288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B2A323-0749-4F5A-9A71-D373C17ED9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51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 + large Ic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A779350-F79E-4670-8766-69328892C4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A779350-F79E-4670-8766-69328892C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30627E3-1DA9-4C85-BDEE-E3FA68038BF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09699"/>
            <a:ext cx="5600700" cy="2019301"/>
          </a:xfrm>
        </p:spPr>
        <p:txBody>
          <a:bodyPr tIns="0" anchor="t">
            <a:spAutoFit/>
          </a:bodyPr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848101"/>
            <a:ext cx="5600700" cy="492443"/>
          </a:xfrm>
        </p:spPr>
        <p:txBody>
          <a:bodyPr tIns="18288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59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XL Content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8382001" cy="5372100"/>
          </a:xfrm>
        </p:spPr>
        <p:txBody>
          <a:bodyPr tIns="0"/>
          <a:lstStyle>
            <a:lvl1pPr>
              <a:lnSpc>
                <a:spcPct val="90000"/>
              </a:lnSpc>
              <a:defRPr sz="8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4A2922BA-AA7B-49A4-BAC5-FF5A045498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94837" y="6478016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Honeywell Confidential - ©2023 by Honeywell International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20543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92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rge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5372101" cy="5372100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3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rge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5372101" cy="53721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33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0DF29E-4A6C-4505-AA49-6B64388E139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2231174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+ large Ic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1181103"/>
            <a:ext cx="5600700" cy="2247899"/>
          </a:xfrm>
        </p:spPr>
        <p:txBody>
          <a:bodyPr tIns="0" anchor="t"/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1" y="3848101"/>
            <a:ext cx="5600700" cy="2247899"/>
          </a:xfrm>
          <a:prstGeom prst="rect">
            <a:avLst/>
          </a:prstGeom>
        </p:spPr>
        <p:txBody>
          <a:bodyPr tIns="18288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8BA04C2-FBEC-4DFC-AC3F-6E757E5061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298" y="6369208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2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409700"/>
            <a:ext cx="5372100" cy="44577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64076E-2966-4D1B-8F30-6885CA148AF4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772768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2327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46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B90B35-A8E2-43F4-9EE2-F7A3C794C84F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5867400"/>
            <a:ext cx="12192000" cy="495300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2033117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3429000" cy="43459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1409701"/>
            <a:ext cx="3429000" cy="43459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1409701"/>
            <a:ext cx="3429000" cy="43459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52E914-DA92-4DFE-9C16-9F269B1910FB}"/>
              </a:ext>
            </a:extLst>
          </p:cNvPr>
          <p:cNvGrpSpPr/>
          <p:nvPr userDrawn="1"/>
        </p:nvGrpSpPr>
        <p:grpSpPr>
          <a:xfrm>
            <a:off x="4152917" y="1410881"/>
            <a:ext cx="3886234" cy="4344840"/>
            <a:chOff x="4152917" y="1410880"/>
            <a:chExt cx="3886234" cy="446227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9AC965-3DBE-47AE-81C0-8C23B370263F}"/>
                </a:ext>
              </a:extLst>
            </p:cNvPr>
            <p:cNvCxnSpPr/>
            <p:nvPr userDrawn="1"/>
          </p:nvCxnSpPr>
          <p:spPr>
            <a:xfrm>
              <a:off x="4152917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55B345D-6ECD-4B25-B741-D306ED291B90}"/>
                </a:ext>
              </a:extLst>
            </p:cNvPr>
            <p:cNvCxnSpPr/>
            <p:nvPr userDrawn="1"/>
          </p:nvCxnSpPr>
          <p:spPr>
            <a:xfrm>
              <a:off x="8039151" y="1410881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697456D-818A-4FA7-9322-10ECC2C0575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73154"/>
            <a:ext cx="12192000" cy="489546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2278594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34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77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CAE0181-37B5-43E5-A82A-CDD053C29C6C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4274870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2459736" cy="43402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8" y="1409701"/>
            <a:ext cx="2459736" cy="43402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6" y="1409701"/>
            <a:ext cx="2459736" cy="43402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1409701"/>
            <a:ext cx="2459736" cy="43402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4793E8-8AA5-49D1-B431-8FD8310103FA}"/>
              </a:ext>
            </a:extLst>
          </p:cNvPr>
          <p:cNvGrpSpPr/>
          <p:nvPr userDrawn="1"/>
        </p:nvGrpSpPr>
        <p:grpSpPr>
          <a:xfrm>
            <a:off x="3182137" y="1410880"/>
            <a:ext cx="5827876" cy="4344686"/>
            <a:chOff x="3182137" y="1410880"/>
            <a:chExt cx="5827876" cy="446227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38375F-017C-4D3C-98B0-0B49D2AAE3BA}"/>
                </a:ext>
              </a:extLst>
            </p:cNvPr>
            <p:cNvCxnSpPr/>
            <p:nvPr userDrawn="1"/>
          </p:nvCxnSpPr>
          <p:spPr>
            <a:xfrm>
              <a:off x="3182137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B52EB66-0BC5-4D65-9873-7791F0C2A2E0}"/>
                </a:ext>
              </a:extLst>
            </p:cNvPr>
            <p:cNvCxnSpPr/>
            <p:nvPr userDrawn="1"/>
          </p:nvCxnSpPr>
          <p:spPr>
            <a:xfrm>
              <a:off x="6096075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A66CFF-0E1D-4769-AC5A-FFCF982704C6}"/>
                </a:ext>
              </a:extLst>
            </p:cNvPr>
            <p:cNvCxnSpPr/>
            <p:nvPr userDrawn="1"/>
          </p:nvCxnSpPr>
          <p:spPr>
            <a:xfrm>
              <a:off x="9010013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90AB464-576C-4A33-966B-DD17FE4C418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470172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ur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7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4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9935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387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3711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30F8805-7C7A-42C7-AA78-A838FC7ADE60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4222889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ur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967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2967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7298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4600" y="37298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FA7B3DE-C704-4D6A-9148-C2EE51AB9559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4996"/>
            <a:ext cx="12192000" cy="497704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595044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xtee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3359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4600" y="13359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5300" y="50040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22327" y="50040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F7EE7B8-7423-490B-A1BE-0DDF87E6EC6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266E99-6D42-417C-A216-84A2B3B715E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407664" y="13359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4589B4-7F05-4C7A-A2EE-48FB0A13E0D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236964" y="13359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E9B699-079A-4F7A-A636-380F3609344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407664" y="50040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01885D-5D62-448F-BC24-63F385C4856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236964" y="50040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7257D68F-E97D-4F92-A3D3-D1503CB5DE6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95299" y="25586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7" name="Chart Placeholder 6">
            <a:extLst>
              <a:ext uri="{FF2B5EF4-FFF2-40B4-BE49-F238E27FC236}">
                <a16:creationId xmlns:a16="http://schemas.microsoft.com/office/drawing/2014/main" id="{3B3B5C6B-85C1-4026-8D2C-B5C2CE44A5D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3409341" y="25586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9950548D-185E-4E8F-ACC1-7147F8753B8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323383" y="25586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Chart Placeholder 6">
            <a:extLst>
              <a:ext uri="{FF2B5EF4-FFF2-40B4-BE49-F238E27FC236}">
                <a16:creationId xmlns:a16="http://schemas.microsoft.com/office/drawing/2014/main" id="{E621986D-B207-419E-8DB3-B0A4BB23DA35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9237662" y="25586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0" name="Chart Placeholder 6">
            <a:extLst>
              <a:ext uri="{FF2B5EF4-FFF2-40B4-BE49-F238E27FC236}">
                <a16:creationId xmlns:a16="http://schemas.microsoft.com/office/drawing/2014/main" id="{4F23C499-BF0D-4A23-948D-7CF2255178FF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95299" y="37813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1" name="Chart Placeholder 6">
            <a:extLst>
              <a:ext uri="{FF2B5EF4-FFF2-40B4-BE49-F238E27FC236}">
                <a16:creationId xmlns:a16="http://schemas.microsoft.com/office/drawing/2014/main" id="{86A17512-7EDD-4F1A-A28C-60AEB3A2B060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9341" y="37813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2" name="Chart Placeholder 6">
            <a:extLst>
              <a:ext uri="{FF2B5EF4-FFF2-40B4-BE49-F238E27FC236}">
                <a16:creationId xmlns:a16="http://schemas.microsoft.com/office/drawing/2014/main" id="{565C587C-501C-4648-B14F-7472AC051890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6323383" y="37813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3" name="Chart Placeholder 6">
            <a:extLst>
              <a:ext uri="{FF2B5EF4-FFF2-40B4-BE49-F238E27FC236}">
                <a16:creationId xmlns:a16="http://schemas.microsoft.com/office/drawing/2014/main" id="{1EA84FC4-84EB-4A41-846C-1EEBF8A54C8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9237662" y="37813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951064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D64B098-3BC3-46B7-9278-55E699AD37C8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41607087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95A6AF-DA14-4AA2-80B8-C7ACE12804E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428867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tags" Target="../tags/tag2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B6EFD35-96B0-4B47-9487-5DD96F4897EE}"/>
              </a:ext>
            </a:extLst>
          </p:cNvPr>
          <p:cNvGraphicFramePr>
            <a:graphicFrameLocks noChangeAspect="1"/>
          </p:cNvGraphicFramePr>
          <p:nvPr>
            <p:custDataLst>
              <p:tags r:id="rId123"/>
            </p:custDataLst>
            <p:extLst>
              <p:ext uri="{D42A27DB-BD31-4B8C-83A1-F6EECF244321}">
                <p14:modId xmlns:p14="http://schemas.microsoft.com/office/powerpoint/2010/main" val="400106137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5" imgW="347" imgH="348" progId="TCLayout.ActiveDocument.1">
                  <p:embed/>
                </p:oleObj>
              </mc:Choice>
              <mc:Fallback>
                <p:oleObj name="think-cell Slide" r:id="rId125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B6EFD35-96B0-4B47-9487-5DD96F4897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064DF94-7244-4BF8-9BB4-3CC3FB89811A}"/>
              </a:ext>
            </a:extLst>
          </p:cNvPr>
          <p:cNvSpPr/>
          <p:nvPr>
            <p:custDataLst>
              <p:tags r:id="rId124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431E2-DC1C-4926-9681-B5EB493C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385346"/>
            <a:ext cx="11201401" cy="4115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C61BD-1A56-4C96-8300-B2F24AEB8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299" y="6480166"/>
            <a:ext cx="5600703" cy="2376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1868-C853-40C5-8660-D23F908B5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757" y="6480166"/>
            <a:ext cx="496945" cy="2376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pPr defTabSz="457200">
              <a:defRPr/>
            </a:pPr>
            <a:fld id="{C05CE228-874B-4B88-8E7B-BE8A2097705B}" type="slidenum">
              <a:rPr lang="en-US" smtClean="0">
                <a:solidFill>
                  <a:srgbClr val="000000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D7686E33-694A-4833-A47B-FAB757D25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837" y="6478016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70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© 2023 Honeywell International Inc. Neither this document nor the information contained herein may be reproduced, used, distributed or disclosed to others without the written consent of Honeywell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BF797E-7EC6-4711-AAB8-6396BD7D8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089024"/>
            <a:ext cx="11201401" cy="515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62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  <p:sldLayoutId id="2147483766" r:id="rId106"/>
    <p:sldLayoutId id="2147483767" r:id="rId107"/>
    <p:sldLayoutId id="2147483768" r:id="rId108"/>
    <p:sldLayoutId id="2147483769" r:id="rId109"/>
    <p:sldLayoutId id="2147483770" r:id="rId110"/>
    <p:sldLayoutId id="2147483771" r:id="rId111"/>
    <p:sldLayoutId id="2147483772" r:id="rId112"/>
    <p:sldLayoutId id="2147483773" r:id="rId113"/>
    <p:sldLayoutId id="2147483774" r:id="rId114"/>
    <p:sldLayoutId id="2147483775" r:id="rId115"/>
    <p:sldLayoutId id="2147483776" r:id="rId116"/>
    <p:sldLayoutId id="2147483777" r:id="rId117"/>
    <p:sldLayoutId id="2147483779" r:id="rId118"/>
    <p:sldLayoutId id="2147483780" r:id="rId119"/>
    <p:sldLayoutId id="2147483781" r:id="rId120"/>
    <p:sldLayoutId id="2147483782" r:id="rId12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30188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DC202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7013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4213" indent="-2222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§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54075" indent="-169863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42950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9FCC3B"/>
          </p15:clr>
        </p15:guide>
        <p15:guide id="3" orient="horz" pos="504">
          <p15:clr>
            <a:srgbClr val="9FCC3B"/>
          </p15:clr>
        </p15:guide>
        <p15:guide id="4" orient="horz" pos="4080">
          <p15:clr>
            <a:srgbClr val="FDE53C"/>
          </p15:clr>
        </p15:guide>
        <p15:guide id="6" pos="7368">
          <p15:clr>
            <a:srgbClr val="9FCC3B"/>
          </p15:clr>
        </p15:guide>
        <p15:guide id="7" orient="horz" pos="3840">
          <p15:clr>
            <a:srgbClr val="9FCC3B"/>
          </p15:clr>
        </p15:guide>
        <p15:guide id="10" orient="horz" pos="744">
          <p15:clr>
            <a:srgbClr val="9FCC3B"/>
          </p15:clr>
        </p15:guide>
        <p15:guide id="11" orient="horz" pos="2304">
          <p15:clr>
            <a:srgbClr val="9FCC3B"/>
          </p15:clr>
        </p15:guide>
        <p15:guide id="12">
          <p15:clr>
            <a:srgbClr val="000000"/>
          </p15:clr>
        </p15:guide>
        <p15:guide id="13" pos="7680">
          <p15:clr>
            <a:srgbClr val="000000"/>
          </p15:clr>
        </p15:guide>
        <p15:guide id="14" orient="horz">
          <p15:clr>
            <a:srgbClr val="000000"/>
          </p15:clr>
        </p15:guide>
        <p15:guide id="15" orient="horz" pos="4320">
          <p15:clr>
            <a:srgbClr val="000000"/>
          </p15:clr>
        </p15:guide>
        <p15:guide id="16" pos="312">
          <p15:clr>
            <a:srgbClr val="9FCC3B"/>
          </p15:clr>
        </p15:guide>
        <p15:guide id="17" orient="horz" pos="240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3.xml"/><Relationship Id="rId1" Type="http://schemas.openxmlformats.org/officeDocument/2006/relationships/tags" Target="../tags/tag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81C65D-82F8-BFF8-ABFA-E344C5878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HTF</a:t>
            </a:r>
            <a:r>
              <a:rPr lang="en-US" sz="4000" spc="-60" dirty="0">
                <a:solidFill>
                  <a:srgbClr val="FFFFFF"/>
                </a:solidFill>
              </a:rPr>
              <a:t> Nacelle:</a:t>
            </a:r>
            <a:br>
              <a:rPr lang="en-US" sz="4000" spc="-60" dirty="0">
                <a:solidFill>
                  <a:srgbClr val="FFFFFF"/>
                </a:solidFill>
              </a:rPr>
            </a:br>
            <a:r>
              <a:rPr lang="en-US" sz="4000" spc="-60" dirty="0">
                <a:solidFill>
                  <a:srgbClr val="FFFFFF"/>
                </a:solidFill>
              </a:rPr>
              <a:t>New </a:t>
            </a:r>
            <a:r>
              <a:rPr lang="en-US" sz="4000" spc="-60" dirty="0"/>
              <a:t>special PROGRAM 34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BCF825-D75F-9A53-E4EF-01169DFD4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Neftali Rios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FD1DB-09B7-6F75-1EA7-5DD3BD2E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EC18-1D2B-4535-B738-0E53AFE26620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3D427-050F-B798-D7E6-99461B40ACF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80175"/>
            <a:ext cx="12192000" cy="238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Honeywell Internal</a:t>
            </a:r>
          </a:p>
        </p:txBody>
      </p:sp>
    </p:spTree>
    <p:extLst>
      <p:ext uri="{BB962C8B-B14F-4D97-AF65-F5344CB8AC3E}">
        <p14:creationId xmlns:p14="http://schemas.microsoft.com/office/powerpoint/2010/main" val="40383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5C843-AB2B-DDB5-4751-816CA76E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40921"/>
            <a:ext cx="11201401" cy="419100"/>
          </a:xfrm>
        </p:spPr>
        <p:txBody>
          <a:bodyPr/>
          <a:lstStyle/>
          <a:p>
            <a:r>
              <a:rPr lang="en-US" dirty="0"/>
              <a:t>New SPECIAL Program 34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80A90D-0BE8-236F-2E27-9BCDFF880A98}"/>
              </a:ext>
            </a:extLst>
          </p:cNvPr>
          <p:cNvSpPr txBox="1">
            <a:spLocks/>
          </p:cNvSpPr>
          <p:nvPr/>
        </p:nvSpPr>
        <p:spPr>
          <a:xfrm>
            <a:off x="-1" y="5867400"/>
            <a:ext cx="12192000" cy="495299"/>
          </a:xfrm>
          <a:prstGeom prst="rect">
            <a:avLst/>
          </a:prstGeom>
          <a:solidFill>
            <a:srgbClr val="C00000"/>
          </a:solidFill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0225" indent="-2460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4725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C5C5C"/>
              </a:buClr>
              <a:buFont typeface="Arial" panose="020B0604020202020204" pitchFamily="34" charset="0"/>
              <a:buChar char="‒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cs typeface="Arial"/>
              </a:rPr>
              <a:t>Program Will Address </a:t>
            </a:r>
            <a:r>
              <a:rPr lang="en-US" err="1">
                <a:solidFill>
                  <a:schemeClr val="bg1"/>
                </a:solidFill>
                <a:cs typeface="Arial"/>
              </a:rPr>
              <a:t>Mapaero</a:t>
            </a:r>
            <a:r>
              <a:rPr lang="en-US">
                <a:solidFill>
                  <a:schemeClr val="bg1"/>
                </a:solidFill>
                <a:cs typeface="Arial"/>
              </a:rPr>
              <a:t> Anomalies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A40430-7BF8-40D4-1D28-6AC72C24C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715" y="874653"/>
            <a:ext cx="11201401" cy="4457701"/>
          </a:xfrm>
        </p:spPr>
        <p:txBody>
          <a:bodyPr/>
          <a:lstStyle/>
          <a:p>
            <a:r>
              <a:rPr lang="en-US" dirty="0"/>
              <a:t>Objective:</a:t>
            </a:r>
          </a:p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stablish a policy to clarify appropriate commercial program coverage for the HTF family of turbofan engines while Root Cause and Corrective Active is implemented, and to provide a mechanism for Honeywell to accept Channel Partner claims for early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Mapaero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paint anomalies that do not otherwise qualify for Shop Warranty.</a:t>
            </a:r>
          </a:p>
          <a:p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0" lvl="0" algn="just">
              <a:spcBef>
                <a:spcPts val="600"/>
              </a:spcBef>
              <a:spcAft>
                <a:spcPts val="0"/>
              </a:spcAft>
            </a:pPr>
            <a:r>
              <a:rPr lang="en-US" sz="12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Condition 1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The T/R entered service with factory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Mapaero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has less than 5 years or 3000 hours, whichever occurs first, since aircraft initial Entry Into Service (EIS), or: 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Full Coverage for Parts and Labor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Condition 2</a:t>
            </a: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T/R had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Mapaero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applied per the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Mapaero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SB and covered by SPGM 22 revision 6 or earlier, has less than 2 years or 1000 hours, whichever occurs first, since the last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Mapaero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reapplication. 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Coverage for Labor and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Mapaero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paint related materials.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Discounted Hardware</a:t>
            </a:r>
            <a:endParaRPr lang="en-US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NOTE: For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Mapaero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anomalies identified within 1 year or 200 hours, whichever comes first, the operator should first seek correction with the applicable Channel Partner under service center workmanship.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Coverage is limited to 1 reapplication.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spcBef>
                <a:spcPts val="600"/>
              </a:spcBef>
              <a:spcAft>
                <a:spcPts val="0"/>
              </a:spcAft>
            </a:pPr>
            <a:r>
              <a:rPr lang="en-US" sz="12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Condition 3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The T/R had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MapAero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applied but is outside the policy listed in Condition 1 and Condition 2 of this program. All costs for reapplication are to the operator. 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Discounted Hardware only.</a:t>
            </a:r>
            <a:endParaRPr lang="en-US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600"/>
              </a:spcBef>
              <a:spcAft>
                <a:spcPts val="0"/>
              </a:spcAft>
            </a:pPr>
            <a:r>
              <a:rPr lang="en-US" sz="12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Condition 4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The T/R has not had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MapAero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applied- No coverage under this program. All costs for the application of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MapAero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are to the operator.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No coverage.</a:t>
            </a:r>
            <a:endParaRPr lang="en-US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76BB375-F615-338E-225F-9C1A10A4BF2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5153" y="6517079"/>
            <a:ext cx="5600703" cy="2376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chemeClr val="accent4">
                    <a:lumMod val="75000"/>
                  </a:schemeClr>
                </a:solidFill>
              </a:rPr>
              <a:t>Honeywell Internal</a:t>
            </a:r>
          </a:p>
        </p:txBody>
      </p:sp>
    </p:spTree>
    <p:extLst>
      <p:ext uri="{BB962C8B-B14F-4D97-AF65-F5344CB8AC3E}">
        <p14:creationId xmlns:p14="http://schemas.microsoft.com/office/powerpoint/2010/main" val="168447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1953-1940-2C14-F4AF-0FBD424D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SPGM 34 Request Template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C19255-2078-41E8-7F7C-5BCA5EF7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F053D-E147-721F-5DE4-D754E18BA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22A8A8-2662-6131-CBE5-8D93EDCBFE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SPGM 34 Request Template Required In Order to Proceed With Pre-Approvals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34D6DD-90AD-5F8F-F42A-E7A4E4941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" y="950658"/>
            <a:ext cx="7598698" cy="4991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75C4BB-E744-35EE-765B-6F16C0A1F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260" y="1557573"/>
            <a:ext cx="2837948" cy="2295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2D15FE-2DE0-40E6-A1AD-348D5B1DE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8907" y="3611707"/>
            <a:ext cx="2331301" cy="21812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8D3398-86E1-6E18-8889-9551C5D36090}"/>
              </a:ext>
            </a:extLst>
          </p:cNvPr>
          <p:cNvSpPr txBox="1"/>
          <p:nvPr/>
        </p:nvSpPr>
        <p:spPr>
          <a:xfrm>
            <a:off x="8692260" y="1173407"/>
            <a:ext cx="2755726" cy="3766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400" b="1" dirty="0">
                <a:solidFill>
                  <a:prstClr val="black"/>
                </a:solidFill>
              </a:rPr>
              <a:t>Pictures Required </a:t>
            </a:r>
          </a:p>
        </p:txBody>
      </p:sp>
    </p:spTree>
    <p:extLst>
      <p:ext uri="{BB962C8B-B14F-4D97-AF65-F5344CB8AC3E}">
        <p14:creationId xmlns:p14="http://schemas.microsoft.com/office/powerpoint/2010/main" val="265939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D380-2BCD-75F0-AEA7-8A836CC98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21" y="3006444"/>
            <a:ext cx="10523336" cy="498475"/>
          </a:xfrm>
        </p:spPr>
        <p:txBody>
          <a:bodyPr/>
          <a:lstStyle/>
          <a:p>
            <a:pPr algn="ctr"/>
            <a:r>
              <a:rPr lang="en-US" dirty="0"/>
              <a:t>Questions (?)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86061-E2BA-D5FC-34EE-38CEA8E159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1D1E3F-96BE-4EC6-B772-60D92C1E53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B0F0E-815A-40E4-8C75-CE380BEC5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275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sa9x3VQ68rPHEqmxHY_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6u0.htQPafRkcK_hwyj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83vKPsfg2x2WCeucD36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E5zQajOvoTWXTllZwrs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iBD_zRtehxq3.nt2gDA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MiR8j.2IS0ACQX.YAvR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heme/theme1.xml><?xml version="1.0" encoding="utf-8"?>
<a:theme xmlns:a="http://schemas.openxmlformats.org/drawingml/2006/main" name="Honeywell 2019">
  <a:themeElements>
    <a:clrScheme name="Honeywell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 sz="1400" dirty="0" err="1" smtClean="0">
            <a:solidFill>
              <a:prstClr val="black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F34E4ED3-4A14-42A3-9CB6-EE01862AD625}" vid="{64674C84-1CE9-434C-875F-14533CD9CF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34FE2A5FCB4A40879E88ECF8489FD4" ma:contentTypeVersion="16" ma:contentTypeDescription="Create a new document." ma:contentTypeScope="" ma:versionID="2d6054e718a6b3d49ddabad75901d3f1">
  <xsd:schema xmlns:xsd="http://www.w3.org/2001/XMLSchema" xmlns:xs="http://www.w3.org/2001/XMLSchema" xmlns:p="http://schemas.microsoft.com/office/2006/metadata/properties" xmlns:ns2="5c9ad062-aa00-492d-a75b-e00dca3b3d0f" xmlns:ns3="0dab3b79-5a11-4a79-9b08-3bd2d79ac80f" xmlns:ns4="213af126-92eb-4bb5-8bfd-1661103a2928" targetNamespace="http://schemas.microsoft.com/office/2006/metadata/properties" ma:root="true" ma:fieldsID="5b1465dfc66d7d380ed0c709667da3b6" ns2:_="" ns3:_="" ns4:_="">
    <xsd:import namespace="5c9ad062-aa00-492d-a75b-e00dca3b3d0f"/>
    <xsd:import namespace="0dab3b79-5a11-4a79-9b08-3bd2d79ac80f"/>
    <xsd:import namespace="213af126-92eb-4bb5-8bfd-1661103a29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ad062-aa00-492d-a75b-e00dca3b3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bc46713-8fa2-488a-ac8b-ad618560c9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b3b79-5a11-4a79-9b08-3bd2d79ac8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af126-92eb-4bb5-8bfd-1661103a292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c8bf28e-e1e2-4321-b4d7-8a8cbe31736a}" ma:internalName="TaxCatchAll" ma:showField="CatchAllData" ma:web="0dab3b79-5a11-4a79-9b08-3bd2d79ac8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3af126-92eb-4bb5-8bfd-1661103a2928" xsi:nil="true"/>
    <lcf76f155ced4ddcb4097134ff3c332f xmlns="5c9ad062-aa00-492d-a75b-e00dca3b3d0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C65BEC-ECD4-4D5E-A31C-B77D0B98D071}"/>
</file>

<file path=customXml/itemProps2.xml><?xml version="1.0" encoding="utf-8"?>
<ds:datastoreItem xmlns:ds="http://schemas.openxmlformats.org/officeDocument/2006/customXml" ds:itemID="{6D2AF38F-34D2-45C2-B345-AAC2B2D4A7F9}"/>
</file>

<file path=customXml/itemProps3.xml><?xml version="1.0" encoding="utf-8"?>
<ds:datastoreItem xmlns:ds="http://schemas.openxmlformats.org/officeDocument/2006/customXml" ds:itemID="{91D31B03-4929-4CAA-8E24-3CA551DFFDF9}"/>
</file>

<file path=docMetadata/LabelInfo.xml><?xml version="1.0" encoding="utf-8"?>
<clbl:labelList xmlns:clbl="http://schemas.microsoft.com/office/2020/mipLabelMetadata">
  <clbl:label id="{d546e5e1-5d42-4630-bacd-c69bfdcbd5e8}" enabled="1" method="Standard" siteId="{96ece526-9c7d-48b0-8daf-8b93c90a5d1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310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Arial Black</vt:lpstr>
      <vt:lpstr>Calibri</vt:lpstr>
      <vt:lpstr>Courier New</vt:lpstr>
      <vt:lpstr>HelveticaNeue MediumCond</vt:lpstr>
      <vt:lpstr>Honeywell Sans Web Black</vt:lpstr>
      <vt:lpstr>Symbol</vt:lpstr>
      <vt:lpstr>Times New Roman</vt:lpstr>
      <vt:lpstr>Wingdings</vt:lpstr>
      <vt:lpstr>Honeywell 2019</vt:lpstr>
      <vt:lpstr>think-cell Slide</vt:lpstr>
      <vt:lpstr>HTF Nacelle: New special PROGRAM 34</vt:lpstr>
      <vt:lpstr>New SPECIAL Program 34</vt:lpstr>
      <vt:lpstr>SPGM 34 Request Template</vt:lpstr>
      <vt:lpstr>Questions (?)</vt:lpstr>
    </vt:vector>
  </TitlesOfParts>
  <Company>Honeywell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HTF Nacelle: New special PROGRAM X</dc:title>
  <dc:creator>Rios-Marquez, Neftali (Nefti)</dc:creator>
  <cp:lastModifiedBy>Rios-Marquez, Neftali (Nefti)</cp:lastModifiedBy>
  <cp:revision>4</cp:revision>
  <dcterms:created xsi:type="dcterms:W3CDTF">2024-02-22T15:49:11Z</dcterms:created>
  <dcterms:modified xsi:type="dcterms:W3CDTF">2024-09-26T21:24:30Z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0x0101000234FE2A5FCB4A40879E88ECF8489FD4</vt:lpwstr>
  </property>
</Properties>
</file>