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364" r:id="rId6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C202E"/>
    <a:srgbClr val="FFFFFF"/>
    <a:srgbClr val="E0E0E0"/>
    <a:srgbClr val="C0C0C0"/>
    <a:srgbClr val="A0A0A0"/>
    <a:srgbClr val="707070"/>
    <a:srgbClr val="40404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24D18C-94A6-4C0C-8185-C293670C9AB2}" v="137" dt="2024-10-30T21:27:10.3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85" autoAdjust="0"/>
  </p:normalViewPr>
  <p:slideViewPr>
    <p:cSldViewPr snapToGrid="0" snapToObjects="1" showGuides="1">
      <p:cViewPr varScale="1">
        <p:scale>
          <a:sx n="109" d="100"/>
          <a:sy n="109" d="100"/>
        </p:scale>
        <p:origin x="1632" y="108"/>
      </p:cViewPr>
      <p:guideLst/>
    </p:cSldViewPr>
  </p:slideViewPr>
  <p:outlineViewPr>
    <p:cViewPr>
      <p:scale>
        <a:sx n="33" d="100"/>
        <a:sy n="33" d="100"/>
      </p:scale>
      <p:origin x="0" y="-23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24" d="100"/>
          <a:sy n="124" d="100"/>
        </p:scale>
        <p:origin x="487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uther, Tyler" userId="875bc1d9-c1cb-4c7c-a5eb-f3e350e514db" providerId="ADAL" clId="{4924D18C-94A6-4C0C-8185-C293670C9AB2}"/>
    <pc:docChg chg="undo custSel delSld modSld delMainMaster">
      <pc:chgData name="Souther, Tyler" userId="875bc1d9-c1cb-4c7c-a5eb-f3e350e514db" providerId="ADAL" clId="{4924D18C-94A6-4C0C-8185-C293670C9AB2}" dt="2024-10-30T21:27:00.419" v="1127" actId="20577"/>
      <pc:docMkLst>
        <pc:docMk/>
      </pc:docMkLst>
      <pc:sldChg chg="addSp delSp modSp mod">
        <pc:chgData name="Souther, Tyler" userId="875bc1d9-c1cb-4c7c-a5eb-f3e350e514db" providerId="ADAL" clId="{4924D18C-94A6-4C0C-8185-C293670C9AB2}" dt="2024-10-30T21:27:00.419" v="1127" actId="20577"/>
        <pc:sldMkLst>
          <pc:docMk/>
          <pc:sldMk cId="3391782982" sldId="364"/>
        </pc:sldMkLst>
        <pc:spChg chg="del">
          <ac:chgData name="Souther, Tyler" userId="875bc1d9-c1cb-4c7c-a5eb-f3e350e514db" providerId="ADAL" clId="{4924D18C-94A6-4C0C-8185-C293670C9AB2}" dt="2024-10-28T21:13:57.328" v="1106" actId="478"/>
          <ac:spMkLst>
            <pc:docMk/>
            <pc:sldMk cId="3391782982" sldId="364"/>
            <ac:spMk id="2" creationId="{E76C4E55-B3F0-416E-8BF9-EA873EA6AC52}"/>
          </ac:spMkLst>
        </pc:spChg>
        <pc:spChg chg="mod">
          <ac:chgData name="Souther, Tyler" userId="875bc1d9-c1cb-4c7c-a5eb-f3e350e514db" providerId="ADAL" clId="{4924D18C-94A6-4C0C-8185-C293670C9AB2}" dt="2024-10-21T14:58:32.252" v="17" actId="20577"/>
          <ac:spMkLst>
            <pc:docMk/>
            <pc:sldMk cId="3391782982" sldId="364"/>
            <ac:spMk id="8" creationId="{DDCD1495-27CD-4969-9548-A461E0DF4E71}"/>
          </ac:spMkLst>
        </pc:spChg>
        <pc:spChg chg="mod">
          <ac:chgData name="Souther, Tyler" userId="875bc1d9-c1cb-4c7c-a5eb-f3e350e514db" providerId="ADAL" clId="{4924D18C-94A6-4C0C-8185-C293670C9AB2}" dt="2024-10-21T14:58:24.708" v="4" actId="20577"/>
          <ac:spMkLst>
            <pc:docMk/>
            <pc:sldMk cId="3391782982" sldId="364"/>
            <ac:spMk id="9" creationId="{488DD606-09EB-4EAA-84B4-D56F6BE2868F}"/>
          </ac:spMkLst>
        </pc:spChg>
        <pc:spChg chg="mod">
          <ac:chgData name="Souther, Tyler" userId="875bc1d9-c1cb-4c7c-a5eb-f3e350e514db" providerId="ADAL" clId="{4924D18C-94A6-4C0C-8185-C293670C9AB2}" dt="2024-10-21T15:01:04.179" v="183" actId="108"/>
          <ac:spMkLst>
            <pc:docMk/>
            <pc:sldMk cId="3391782982" sldId="364"/>
            <ac:spMk id="11" creationId="{A0E998CB-1671-4181-9CF9-FDE1D43E6336}"/>
          </ac:spMkLst>
        </pc:spChg>
        <pc:spChg chg="mod">
          <ac:chgData name="Souther, Tyler" userId="875bc1d9-c1cb-4c7c-a5eb-f3e350e514db" providerId="ADAL" clId="{4924D18C-94A6-4C0C-8185-C293670C9AB2}" dt="2024-10-21T14:59:42.744" v="113" actId="20577"/>
          <ac:spMkLst>
            <pc:docMk/>
            <pc:sldMk cId="3391782982" sldId="364"/>
            <ac:spMk id="13" creationId="{30CC0120-07EB-4636-97DA-0E994BA0B012}"/>
          </ac:spMkLst>
        </pc:spChg>
        <pc:spChg chg="mod">
          <ac:chgData name="Souther, Tyler" userId="875bc1d9-c1cb-4c7c-a5eb-f3e350e514db" providerId="ADAL" clId="{4924D18C-94A6-4C0C-8185-C293670C9AB2}" dt="2024-10-21T14:59:26.085" v="81" actId="20577"/>
          <ac:spMkLst>
            <pc:docMk/>
            <pc:sldMk cId="3391782982" sldId="364"/>
            <ac:spMk id="15" creationId="{2B4BE2CE-01BE-4333-805F-D58F175F4815}"/>
          </ac:spMkLst>
        </pc:spChg>
        <pc:spChg chg="mod">
          <ac:chgData name="Souther, Tyler" userId="875bc1d9-c1cb-4c7c-a5eb-f3e350e514db" providerId="ADAL" clId="{4924D18C-94A6-4C0C-8185-C293670C9AB2}" dt="2024-10-22T21:54:00.328" v="1101" actId="20577"/>
          <ac:spMkLst>
            <pc:docMk/>
            <pc:sldMk cId="3391782982" sldId="364"/>
            <ac:spMk id="22" creationId="{4EDA5703-D008-44C7-8350-67FD95B30141}"/>
          </ac:spMkLst>
        </pc:spChg>
        <pc:spChg chg="mod">
          <ac:chgData name="Souther, Tyler" userId="875bc1d9-c1cb-4c7c-a5eb-f3e350e514db" providerId="ADAL" clId="{4924D18C-94A6-4C0C-8185-C293670C9AB2}" dt="2024-10-21T14:58:53.793" v="41" actId="20577"/>
          <ac:spMkLst>
            <pc:docMk/>
            <pc:sldMk cId="3391782982" sldId="364"/>
            <ac:spMk id="23" creationId="{1B1B7C7E-6FCA-4340-8489-717D50936300}"/>
          </ac:spMkLst>
        </pc:spChg>
        <pc:spChg chg="mod">
          <ac:chgData name="Souther, Tyler" userId="875bc1d9-c1cb-4c7c-a5eb-f3e350e514db" providerId="ADAL" clId="{4924D18C-94A6-4C0C-8185-C293670C9AB2}" dt="2024-10-21T14:59:01.501" v="44" actId="20577"/>
          <ac:spMkLst>
            <pc:docMk/>
            <pc:sldMk cId="3391782982" sldId="364"/>
            <ac:spMk id="24" creationId="{2CEF4CB6-BAD8-4B35-AC8A-A18F9D5EB3C1}"/>
          </ac:spMkLst>
        </pc:spChg>
        <pc:spChg chg="mod">
          <ac:chgData name="Souther, Tyler" userId="875bc1d9-c1cb-4c7c-a5eb-f3e350e514db" providerId="ADAL" clId="{4924D18C-94A6-4C0C-8185-C293670C9AB2}" dt="2024-10-21T14:59:12.764" v="49" actId="14100"/>
          <ac:spMkLst>
            <pc:docMk/>
            <pc:sldMk cId="3391782982" sldId="364"/>
            <ac:spMk id="25" creationId="{14E49496-245E-4C8D-BBA8-94EE90DD6195}"/>
          </ac:spMkLst>
        </pc:spChg>
        <pc:spChg chg="mod">
          <ac:chgData name="Souther, Tyler" userId="875bc1d9-c1cb-4c7c-a5eb-f3e350e514db" providerId="ADAL" clId="{4924D18C-94A6-4C0C-8185-C293670C9AB2}" dt="2024-10-30T21:27:00.419" v="1127" actId="20577"/>
          <ac:spMkLst>
            <pc:docMk/>
            <pc:sldMk cId="3391782982" sldId="364"/>
            <ac:spMk id="26" creationId="{46D8BDAA-EFF0-4CD3-A5B2-2735329FB018}"/>
          </ac:spMkLst>
        </pc:spChg>
        <pc:spChg chg="mod">
          <ac:chgData name="Souther, Tyler" userId="875bc1d9-c1cb-4c7c-a5eb-f3e350e514db" providerId="ADAL" clId="{4924D18C-94A6-4C0C-8185-C293670C9AB2}" dt="2024-10-22T22:00:23.467" v="1105" actId="113"/>
          <ac:spMkLst>
            <pc:docMk/>
            <pc:sldMk cId="3391782982" sldId="364"/>
            <ac:spMk id="27" creationId="{34D8BDD0-2F1A-4EDC-BA5F-951C83023F75}"/>
          </ac:spMkLst>
        </pc:spChg>
        <pc:spChg chg="add del mod topLvl">
          <ac:chgData name="Souther, Tyler" userId="875bc1d9-c1cb-4c7c-a5eb-f3e350e514db" providerId="ADAL" clId="{4924D18C-94A6-4C0C-8185-C293670C9AB2}" dt="2024-10-21T15:00:15.200" v="117" actId="478"/>
          <ac:spMkLst>
            <pc:docMk/>
            <pc:sldMk cId="3391782982" sldId="364"/>
            <ac:spMk id="28" creationId="{CF679836-DD22-43EE-949E-7C8A68A72246}"/>
          </ac:spMkLst>
        </pc:spChg>
        <pc:spChg chg="mod">
          <ac:chgData name="Souther, Tyler" userId="875bc1d9-c1cb-4c7c-a5eb-f3e350e514db" providerId="ADAL" clId="{4924D18C-94A6-4C0C-8185-C293670C9AB2}" dt="2024-10-22T21:54:22.067" v="1102" actId="20577"/>
          <ac:spMkLst>
            <pc:docMk/>
            <pc:sldMk cId="3391782982" sldId="364"/>
            <ac:spMk id="29" creationId="{1E92B50C-8E2D-40DD-8068-040DB8C7154C}"/>
          </ac:spMkLst>
        </pc:spChg>
        <pc:spChg chg="mod topLvl">
          <ac:chgData name="Souther, Tyler" userId="875bc1d9-c1cb-4c7c-a5eb-f3e350e514db" providerId="ADAL" clId="{4924D18C-94A6-4C0C-8185-C293670C9AB2}" dt="2024-10-22T21:51:26.187" v="1098" actId="20577"/>
          <ac:spMkLst>
            <pc:docMk/>
            <pc:sldMk cId="3391782982" sldId="364"/>
            <ac:spMk id="32" creationId="{9C5AA747-9703-4639-B474-C724F8DAC1AE}"/>
          </ac:spMkLst>
        </pc:spChg>
        <pc:grpChg chg="add del">
          <ac:chgData name="Souther, Tyler" userId="875bc1d9-c1cb-4c7c-a5eb-f3e350e514db" providerId="ADAL" clId="{4924D18C-94A6-4C0C-8185-C293670C9AB2}" dt="2024-10-21T15:00:15.200" v="117" actId="478"/>
          <ac:grpSpMkLst>
            <pc:docMk/>
            <pc:sldMk cId="3391782982" sldId="364"/>
            <ac:grpSpMk id="4" creationId="{9063407F-358A-4B04-8A82-B46E90542833}"/>
          </ac:grpSpMkLst>
        </pc:grpChg>
        <pc:picChg chg="add mod">
          <ac:chgData name="Souther, Tyler" userId="875bc1d9-c1cb-4c7c-a5eb-f3e350e514db" providerId="ADAL" clId="{4924D18C-94A6-4C0C-8185-C293670C9AB2}" dt="2024-10-28T21:14:05.129" v="1110" actId="1076"/>
          <ac:picMkLst>
            <pc:docMk/>
            <pc:sldMk cId="3391782982" sldId="364"/>
            <ac:picMk id="12" creationId="{E4DB37AA-5C9D-4D87-8973-CE70562E0BDB}"/>
          </ac:picMkLst>
        </pc:picChg>
        <pc:picChg chg="del">
          <ac:chgData name="Souther, Tyler" userId="875bc1d9-c1cb-4c7c-a5eb-f3e350e514db" providerId="ADAL" clId="{4924D18C-94A6-4C0C-8185-C293670C9AB2}" dt="2024-10-28T21:13:58.113" v="1107" actId="478"/>
          <ac:picMkLst>
            <pc:docMk/>
            <pc:sldMk cId="3391782982" sldId="364"/>
            <ac:picMk id="19" creationId="{977DB5FA-E717-4982-A04D-8EE18380FC4D}"/>
          </ac:picMkLst>
        </pc:picChg>
      </pc:sldChg>
      <pc:sldChg chg="addSp delSp modSp del mod modNotes">
        <pc:chgData name="Souther, Tyler" userId="875bc1d9-c1cb-4c7c-a5eb-f3e350e514db" providerId="ADAL" clId="{4924D18C-94A6-4C0C-8185-C293670C9AB2}" dt="2024-10-29T15:51:29.929" v="1123" actId="2696"/>
        <pc:sldMkLst>
          <pc:docMk/>
          <pc:sldMk cId="2020073831" sldId="2147137491"/>
        </pc:sldMkLst>
        <pc:spChg chg="del mod">
          <ac:chgData name="Souther, Tyler" userId="875bc1d9-c1cb-4c7c-a5eb-f3e350e514db" providerId="ADAL" clId="{4924D18C-94A6-4C0C-8185-C293670C9AB2}" dt="2024-10-29T15:48:55.994" v="1113"/>
          <ac:spMkLst>
            <pc:docMk/>
            <pc:sldMk cId="2020073831" sldId="2147137491"/>
            <ac:spMk id="2" creationId="{2EE520D8-B2DF-4AC2-B594-1E73F31CE5E1}"/>
          </ac:spMkLst>
        </pc:spChg>
        <pc:spChg chg="mod">
          <ac:chgData name="Souther, Tyler" userId="875bc1d9-c1cb-4c7c-a5eb-f3e350e514db" providerId="ADAL" clId="{4924D18C-94A6-4C0C-8185-C293670C9AB2}" dt="2024-10-29T15:51:14.770" v="1122" actId="255"/>
          <ac:spMkLst>
            <pc:docMk/>
            <pc:sldMk cId="2020073831" sldId="2147137491"/>
            <ac:spMk id="11" creationId="{E11D12FF-F56A-08E3-BC07-332E8B1FBE4E}"/>
          </ac:spMkLst>
        </pc:spChg>
        <pc:spChg chg="add del mod">
          <ac:chgData name="Souther, Tyler" userId="875bc1d9-c1cb-4c7c-a5eb-f3e350e514db" providerId="ADAL" clId="{4924D18C-94A6-4C0C-8185-C293670C9AB2}" dt="2024-10-29T15:49:18.448" v="1121"/>
          <ac:spMkLst>
            <pc:docMk/>
            <pc:sldMk cId="2020073831" sldId="2147137491"/>
            <ac:spMk id="29" creationId="{4C17559F-A497-40BA-86CE-417BC0F0AA29}"/>
          </ac:spMkLst>
        </pc:spChg>
        <pc:spChg chg="add del mod">
          <ac:chgData name="Souther, Tyler" userId="875bc1d9-c1cb-4c7c-a5eb-f3e350e514db" providerId="ADAL" clId="{4924D18C-94A6-4C0C-8185-C293670C9AB2}" dt="2024-10-29T15:49:18.448" v="1121"/>
          <ac:spMkLst>
            <pc:docMk/>
            <pc:sldMk cId="2020073831" sldId="2147137491"/>
            <ac:spMk id="34" creationId="{8018608D-A036-4902-989F-65A14C91BF34}"/>
          </ac:spMkLst>
        </pc:spChg>
        <pc:spChg chg="add del mod">
          <ac:chgData name="Souther, Tyler" userId="875bc1d9-c1cb-4c7c-a5eb-f3e350e514db" providerId="ADAL" clId="{4924D18C-94A6-4C0C-8185-C293670C9AB2}" dt="2024-10-29T15:49:18.448" v="1121"/>
          <ac:spMkLst>
            <pc:docMk/>
            <pc:sldMk cId="2020073831" sldId="2147137491"/>
            <ac:spMk id="35" creationId="{10A36B9B-FEB4-4131-9EAD-C2D1F2FF7CE2}"/>
          </ac:spMkLst>
        </pc:spChg>
      </pc:sldChg>
      <pc:sldMasterChg chg="del delSldLayout">
        <pc:chgData name="Souther, Tyler" userId="875bc1d9-c1cb-4c7c-a5eb-f3e350e514db" providerId="ADAL" clId="{4924D18C-94A6-4C0C-8185-C293670C9AB2}" dt="2024-10-29T15:51:29.929" v="1123" actId="2696"/>
        <pc:sldMasterMkLst>
          <pc:docMk/>
          <pc:sldMasterMk cId="1090195585" sldId="2147483704"/>
        </pc:sldMasterMkLst>
        <pc:sldLayoutChg chg="del">
          <pc:chgData name="Souther, Tyler" userId="875bc1d9-c1cb-4c7c-a5eb-f3e350e514db" providerId="ADAL" clId="{4924D18C-94A6-4C0C-8185-C293670C9AB2}" dt="2024-10-29T15:51:29.929" v="1123" actId="2696"/>
          <pc:sldLayoutMkLst>
            <pc:docMk/>
            <pc:sldMasterMk cId="1090195585" sldId="2147483704"/>
            <pc:sldLayoutMk cId="4114349387" sldId="2147483705"/>
          </pc:sldLayoutMkLst>
        </pc:sldLayoutChg>
        <pc:sldLayoutChg chg="del">
          <pc:chgData name="Souther, Tyler" userId="875bc1d9-c1cb-4c7c-a5eb-f3e350e514db" providerId="ADAL" clId="{4924D18C-94A6-4C0C-8185-C293670C9AB2}" dt="2024-10-29T15:51:29.929" v="1123" actId="2696"/>
          <pc:sldLayoutMkLst>
            <pc:docMk/>
            <pc:sldMasterMk cId="1090195585" sldId="2147483704"/>
            <pc:sldLayoutMk cId="2987819686" sldId="2147483706"/>
          </pc:sldLayoutMkLst>
        </pc:sldLayoutChg>
        <pc:sldLayoutChg chg="del">
          <pc:chgData name="Souther, Tyler" userId="875bc1d9-c1cb-4c7c-a5eb-f3e350e514db" providerId="ADAL" clId="{4924D18C-94A6-4C0C-8185-C293670C9AB2}" dt="2024-10-29T15:51:29.929" v="1123" actId="2696"/>
          <pc:sldLayoutMkLst>
            <pc:docMk/>
            <pc:sldMasterMk cId="1090195585" sldId="2147483704"/>
            <pc:sldLayoutMk cId="3316554099" sldId="2147483707"/>
          </pc:sldLayoutMkLst>
        </pc:sldLayoutChg>
        <pc:sldLayoutChg chg="del">
          <pc:chgData name="Souther, Tyler" userId="875bc1d9-c1cb-4c7c-a5eb-f3e350e514db" providerId="ADAL" clId="{4924D18C-94A6-4C0C-8185-C293670C9AB2}" dt="2024-10-29T15:51:29.929" v="1123" actId="2696"/>
          <pc:sldLayoutMkLst>
            <pc:docMk/>
            <pc:sldMasterMk cId="1090195585" sldId="2147483704"/>
            <pc:sldLayoutMk cId="1919413813" sldId="2147483708"/>
          </pc:sldLayoutMkLst>
        </pc:sldLayoutChg>
        <pc:sldLayoutChg chg="del">
          <pc:chgData name="Souther, Tyler" userId="875bc1d9-c1cb-4c7c-a5eb-f3e350e514db" providerId="ADAL" clId="{4924D18C-94A6-4C0C-8185-C293670C9AB2}" dt="2024-10-29T15:51:29.929" v="1123" actId="2696"/>
          <pc:sldLayoutMkLst>
            <pc:docMk/>
            <pc:sldMasterMk cId="1090195585" sldId="2147483704"/>
            <pc:sldLayoutMk cId="2351619015" sldId="2147483709"/>
          </pc:sldLayoutMkLst>
        </pc:sldLayoutChg>
        <pc:sldLayoutChg chg="del">
          <pc:chgData name="Souther, Tyler" userId="875bc1d9-c1cb-4c7c-a5eb-f3e350e514db" providerId="ADAL" clId="{4924D18C-94A6-4C0C-8185-C293670C9AB2}" dt="2024-10-29T15:51:29.929" v="1123" actId="2696"/>
          <pc:sldLayoutMkLst>
            <pc:docMk/>
            <pc:sldMasterMk cId="1090195585" sldId="2147483704"/>
            <pc:sldLayoutMk cId="2317926419" sldId="2147483710"/>
          </pc:sldLayoutMkLst>
        </pc:sldLayoutChg>
        <pc:sldLayoutChg chg="del">
          <pc:chgData name="Souther, Tyler" userId="875bc1d9-c1cb-4c7c-a5eb-f3e350e514db" providerId="ADAL" clId="{4924D18C-94A6-4C0C-8185-C293670C9AB2}" dt="2024-10-29T15:51:29.929" v="1123" actId="2696"/>
          <pc:sldLayoutMkLst>
            <pc:docMk/>
            <pc:sldMasterMk cId="1090195585" sldId="2147483704"/>
            <pc:sldLayoutMk cId="1563082376" sldId="2147483711"/>
          </pc:sldLayoutMkLst>
        </pc:sldLayoutChg>
      </pc:sldMasterChg>
    </pc:docChg>
  </pc:docChgLst>
  <pc:docChgLst>
    <pc:chgData name="Souther, Tyler" userId="S::tyler.souther@honeywell.com::875bc1d9-c1cb-4c7c-a5eb-f3e350e514db" providerId="AD" clId="Web-{2A0B0B78-3A3B-4FA0-A2E5-7B022BEAE1FA}"/>
    <pc:docChg chg="modSld">
      <pc:chgData name="Souther, Tyler" userId="S::tyler.souther@honeywell.com::875bc1d9-c1cb-4c7c-a5eb-f3e350e514db" providerId="AD" clId="Web-{2A0B0B78-3A3B-4FA0-A2E5-7B022BEAE1FA}" dt="2024-10-21T14:56:09.751" v="52" actId="20577"/>
      <pc:docMkLst>
        <pc:docMk/>
      </pc:docMkLst>
      <pc:sldChg chg="modSp">
        <pc:chgData name="Souther, Tyler" userId="S::tyler.souther@honeywell.com::875bc1d9-c1cb-4c7c-a5eb-f3e350e514db" providerId="AD" clId="Web-{2A0B0B78-3A3B-4FA0-A2E5-7B022BEAE1FA}" dt="2024-10-21T14:56:09.751" v="52" actId="20577"/>
        <pc:sldMkLst>
          <pc:docMk/>
          <pc:sldMk cId="3391782982" sldId="364"/>
        </pc:sldMkLst>
        <pc:spChg chg="mod">
          <ac:chgData name="Souther, Tyler" userId="S::tyler.souther@honeywell.com::875bc1d9-c1cb-4c7c-a5eb-f3e350e514db" providerId="AD" clId="Web-{2A0B0B78-3A3B-4FA0-A2E5-7B022BEAE1FA}" dt="2024-10-21T14:56:09.751" v="52" actId="20577"/>
          <ac:spMkLst>
            <pc:docMk/>
            <pc:sldMk cId="3391782982" sldId="364"/>
            <ac:spMk id="27" creationId="{34D8BDD0-2F1A-4EDC-BA5F-951C83023F75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598721-3323-42CB-96FB-C6D7D9D206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2FF977-0234-4542-94AE-376F45A8E7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6CFF9-B101-4D5A-AE5F-81BC4D91C17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DC7A7-567A-4A18-A303-6ED5E91C67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55533-4890-43A5-8A14-C9DE3F2561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57C73-0239-4725-8F06-3E607150B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AA0C4-695F-4136-A1C4-C28E233376C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0284F-7E88-4545-9BB2-221688BE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7827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spcAft>
        <a:spcPts val="600"/>
      </a:spcAft>
      <a:defRPr sz="1200" b="1" kern="1200">
        <a:solidFill>
          <a:schemeClr val="tx1"/>
        </a:solidFill>
        <a:latin typeface="+mn-lt"/>
        <a:ea typeface="+mn-ea"/>
        <a:cs typeface="+mn-cs"/>
      </a:defRPr>
    </a:lvl1pPr>
    <a:lvl2pPr marL="0" indent="0" algn="l" defTabSz="914400" rtl="0" eaLnBrk="1" latinLnBrk="0" hangingPunct="1">
      <a:spcAft>
        <a:spcPts val="60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71450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400050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630238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0284F-7E88-4545-9BB2-221688BE3F3A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87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+ Pic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1181100"/>
            <a:ext cx="6286500" cy="2247900"/>
          </a:xfrm>
        </p:spPr>
        <p:txBody>
          <a:bodyPr tIns="0" anchor="t"/>
          <a:lstStyle>
            <a:lvl1pPr algn="l">
              <a:lnSpc>
                <a:spcPct val="8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1475" y="3657601"/>
            <a:ext cx="4200525" cy="1082518"/>
          </a:xfrm>
          <a:prstGeom prst="rect">
            <a:avLst/>
          </a:prstGeo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400" b="0" cap="all" baseline="0">
                <a:latin typeface="+mj-lt"/>
              </a:defRPr>
            </a:lvl1pPr>
            <a:lvl2pPr marL="0" indent="0" algn="l">
              <a:spcAft>
                <a:spcPts val="900"/>
              </a:spcAft>
              <a:buNone/>
              <a:defRPr sz="1400" b="1" cap="all" baseline="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Presenter’s Name</a:t>
            </a:r>
          </a:p>
          <a:p>
            <a:pPr lvl="1"/>
            <a:r>
              <a:rPr lang="en-US" dirty="0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1475" y="392469"/>
            <a:ext cx="2057400" cy="407632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400" b="1">
                <a:latin typeface="+mn-lt"/>
              </a:defRPr>
            </a:lvl1pPr>
          </a:lstStyle>
          <a:p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DFB5D57-D76E-452E-848B-C4707078F8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1475" y="6204857"/>
            <a:ext cx="1828800" cy="3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08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94" userDrawn="1">
          <p15:clr>
            <a:srgbClr val="FBAE40"/>
          </p15:clr>
        </p15:guide>
        <p15:guide id="2" orient="horz" pos="32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CFBFEE9-47FF-40D3-9890-0A297C65A5A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545474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CFBFEE9-47FF-40D3-9890-0A297C65A5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A689A5BF-574F-4EBE-A887-B19E73B5C83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000" b="0" i="0" baseline="0" dirty="0" err="1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77630F9-7DFE-4681-8FEA-6510F03972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1181101"/>
            <a:ext cx="4029075" cy="4914900"/>
          </a:xfrm>
          <a:prstGeom prst="rect">
            <a:avLst/>
          </a:prstGeom>
        </p:spPr>
        <p:txBody>
          <a:bodyPr lIns="0" tIns="0" rIns="0" bIns="0"/>
          <a:lstStyle>
            <a:lvl2pPr>
              <a:defRPr/>
            </a:lvl2pPr>
            <a:lvl3pPr marL="515938" indent="-250825">
              <a:buClrTx/>
              <a:buFont typeface="Arial" panose="020B0604020202020204" pitchFamily="34" charset="0"/>
              <a:buChar char="‒"/>
              <a:defRPr sz="1800"/>
            </a:lvl3pPr>
            <a:lvl4pPr marL="760413" indent="-196850">
              <a:buClr>
                <a:schemeClr val="accent3"/>
              </a:buClr>
              <a:defRPr/>
            </a:lvl4pPr>
            <a:lvl5pPr marL="949325" indent="-171450">
              <a:buClr>
                <a:schemeClr val="tx1"/>
              </a:buClr>
              <a:buFont typeface="Arial" panose="020B0604020202020204" pitchFamily="34" charset="0"/>
              <a:buChar char="•"/>
              <a:defRPr sz="1400"/>
            </a:lvl5pPr>
            <a:lvl6pPr marL="803275" indent="-111125"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D0781A84-B68E-4ABA-BE3F-1591264B204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43450" y="1181101"/>
            <a:ext cx="4029077" cy="4914900"/>
          </a:xfrm>
          <a:prstGeom prst="rect">
            <a:avLst/>
          </a:prstGeom>
        </p:spPr>
        <p:txBody>
          <a:bodyPr lIns="0" tIns="0" rIns="0" bIns="0"/>
          <a:lstStyle>
            <a:lvl2pPr>
              <a:defRPr/>
            </a:lvl2pPr>
            <a:lvl3pPr marL="515938" indent="-250825">
              <a:buClrTx/>
              <a:buFont typeface="Arial" panose="020B0604020202020204" pitchFamily="34" charset="0"/>
              <a:buChar char="‒"/>
              <a:defRPr sz="1800"/>
            </a:lvl3pPr>
            <a:lvl4pPr marL="760413" indent="-196850">
              <a:buClr>
                <a:schemeClr val="accent3"/>
              </a:buClr>
              <a:defRPr/>
            </a:lvl4pPr>
            <a:lvl5pPr marL="949325" indent="-171450">
              <a:buClr>
                <a:schemeClr val="tx1"/>
              </a:buClr>
              <a:buFont typeface="Arial" panose="020B0604020202020204" pitchFamily="34" charset="0"/>
              <a:buChar char="•"/>
              <a:defRPr sz="1400"/>
            </a:lvl5pPr>
            <a:lvl6pPr marL="803275" indent="-111125">
              <a:defRPr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56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72" userDrawn="1">
          <p15:clr>
            <a:srgbClr val="FBAE40"/>
          </p15:clr>
        </p15:guide>
        <p15:guide id="3" pos="298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XL Content Gra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80999"/>
            <a:ext cx="6286501" cy="5715001"/>
          </a:xfrm>
        </p:spPr>
        <p:txBody>
          <a:bodyPr tIns="0"/>
          <a:lstStyle>
            <a:lvl1pPr>
              <a:lnSpc>
                <a:spcPct val="8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23"/>
          <p:cNvSpPr>
            <a:spLocks noChangeArrowheads="1"/>
          </p:cNvSpPr>
          <p:nvPr userDrawn="1"/>
        </p:nvSpPr>
        <p:spPr bwMode="auto">
          <a:xfrm>
            <a:off x="4946128" y="6478016"/>
            <a:ext cx="3088826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7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Honeywell Confidential - ©2020 by Honeywell International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12632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19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81000"/>
            <a:ext cx="4029076" cy="5715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99F7BE-26E0-43EC-B648-2436C3A3F9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43450" y="0"/>
            <a:ext cx="4400550" cy="68580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290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72" userDrawn="1">
          <p15:clr>
            <a:srgbClr val="FBAE40"/>
          </p15:clr>
        </p15:guide>
        <p15:guide id="2" pos="298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Content Da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81000"/>
            <a:ext cx="4029076" cy="57150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99F7BE-26E0-43EC-B648-2436C3A3F9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43450" y="0"/>
            <a:ext cx="4400550" cy="68580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26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772" userDrawn="1">
          <p15:clr>
            <a:srgbClr val="FBAE40"/>
          </p15:clr>
        </p15:guide>
        <p15:guide id="2" pos="2988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0F7696B-AED7-4649-B1BE-83104AF7ADDD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6096000"/>
            <a:ext cx="9144000" cy="376654"/>
          </a:xfrm>
          <a:prstGeom prst="rect">
            <a:avLst/>
          </a:prstGeo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12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C4FA61-8681-4CCE-A300-954C39210D1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1475" y="1181100"/>
            <a:ext cx="8401050" cy="466344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014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B18EA922-C92C-4AFE-8F8C-4C6FC6A3E546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6096000"/>
            <a:ext cx="9144000" cy="376654"/>
          </a:xfrm>
          <a:prstGeom prst="rect">
            <a:avLst/>
          </a:prstGeo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12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B0E1F4-2F4A-4068-9412-42703EFEC14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1475" y="1181099"/>
            <a:ext cx="4029075" cy="466344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D59105BE-9443-4DB5-8A79-68A2799BA0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43449" y="1181099"/>
            <a:ext cx="4029077" cy="466344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104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72" userDrawn="1">
          <p15:clr>
            <a:srgbClr val="FBAE40"/>
          </p15:clr>
        </p15:guide>
        <p15:guide id="3" pos="298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F9CDEF-0719-484F-8C20-787B9E5CF7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43450" y="1181100"/>
            <a:ext cx="4029075" cy="466344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D2EAEDD0-A35F-4B38-8359-296A2F6F6F16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6096000"/>
            <a:ext cx="9144000" cy="376654"/>
          </a:xfrm>
          <a:prstGeom prst="rect">
            <a:avLst/>
          </a:prstGeo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12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4EA13-0694-4C7A-AC48-6F77F1D7C5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1475" y="1181100"/>
            <a:ext cx="4029075" cy="466344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064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2772" userDrawn="1">
          <p15:clr>
            <a:srgbClr val="FBAE40"/>
          </p15:clr>
        </p15:guide>
        <p15:guide id="3" pos="298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B930328-96E9-4581-AB46-BC006A6DBD5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181100"/>
            <a:ext cx="4029075" cy="24765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A25C2411-148E-4C87-B0DD-41761ACB22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43450" y="1181100"/>
            <a:ext cx="4029075" cy="24765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CEA0B76E-0CE5-48CC-9380-74748B7F2F08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-1" y="6096000"/>
            <a:ext cx="9144000" cy="376654"/>
          </a:xfrm>
          <a:prstGeom prst="rect">
            <a:avLst/>
          </a:prstGeo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12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32488D-0F0D-4E7C-8B6F-6772CE07490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71475" y="3886385"/>
            <a:ext cx="4029075" cy="201168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D6CF0C4-FB27-428A-A446-FCA838725E8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743452" y="3886200"/>
            <a:ext cx="4029075" cy="2011681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215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2772" userDrawn="1">
          <p15:clr>
            <a:srgbClr val="FBAE40"/>
          </p15:clr>
        </p15:guide>
        <p15:guide id="3" pos="2988" userDrawn="1">
          <p15:clr>
            <a:srgbClr val="FBAE40"/>
          </p15:clr>
        </p15:guide>
        <p15:guide id="4" orient="horz" pos="244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81E721B0-CDAF-44F4-8423-069EE7EBA5D6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6096000"/>
            <a:ext cx="9144000" cy="376654"/>
          </a:xfrm>
          <a:prstGeom prst="rect">
            <a:avLst/>
          </a:prstGeo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12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82DBD-7CE6-4E67-BE21-CF2EA9B8F06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1476" y="1181100"/>
            <a:ext cx="2645190" cy="4663439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68F25FA-7AB1-4485-8A29-0B13307C9FD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49406" y="1181100"/>
            <a:ext cx="2645190" cy="4663439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DD3C024F-607B-4696-868C-7A179354EF3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27336" y="1181100"/>
            <a:ext cx="2645190" cy="4663439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608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E1C42F-82A3-49D7-9B58-607C4E4D58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71475" y="1181100"/>
            <a:ext cx="2571750" cy="24765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22D68AC-932E-4B0C-90A5-71EE23ACE4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86151" y="1181100"/>
            <a:ext cx="2571750" cy="24765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D1A7CD19-76F6-4CBE-B54D-93302EA79B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00775" y="1181100"/>
            <a:ext cx="2571750" cy="24765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74201712-F7BB-4A99-8BB4-2F3A4AA5E7A1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-1" y="6096000"/>
            <a:ext cx="9144000" cy="376654"/>
          </a:xfrm>
          <a:prstGeom prst="rect">
            <a:avLst/>
          </a:prstGeo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12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CA5848-1E3E-484D-A8BA-488AE247A9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71475" y="3886200"/>
            <a:ext cx="2571750" cy="2070100"/>
          </a:xfrm>
        </p:spPr>
        <p:txBody>
          <a:bodyPr lIns="0" tIns="0" rIns="0" bIns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0D1185B-DC9F-45EC-924C-400E3CCFF5E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86151" y="3886200"/>
            <a:ext cx="2571750" cy="2070100"/>
          </a:xfrm>
        </p:spPr>
        <p:txBody>
          <a:bodyPr lIns="0" tIns="0" rIns="0" bIns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5CAB71A9-D925-4753-A467-93464FB5224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00775" y="3886200"/>
            <a:ext cx="2571750" cy="2070100"/>
          </a:xfrm>
        </p:spPr>
        <p:txBody>
          <a:bodyPr lIns="0" tIns="0" rIns="0" bIns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11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+ Pic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1181100"/>
            <a:ext cx="6286500" cy="2247900"/>
          </a:xfrm>
        </p:spPr>
        <p:txBody>
          <a:bodyPr tIns="0" anchor="t"/>
          <a:lstStyle>
            <a:lvl1pPr algn="l">
              <a:lnSpc>
                <a:spcPct val="80000"/>
              </a:lnSpc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1475" y="3657601"/>
            <a:ext cx="4200525" cy="1082518"/>
          </a:xfrm>
          <a:prstGeom prst="rect">
            <a:avLst/>
          </a:prstGeo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400" b="0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Aft>
                <a:spcPts val="900"/>
              </a:spcAft>
              <a:buNone/>
              <a:defRPr sz="1400" b="1" cap="all" baseline="0">
                <a:solidFill>
                  <a:schemeClr val="bg1"/>
                </a:solidFill>
              </a:defRPr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Presenter’s Name</a:t>
            </a:r>
          </a:p>
          <a:p>
            <a:pPr lvl="1"/>
            <a:r>
              <a:rPr lang="en-US" dirty="0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1475" y="381001"/>
            <a:ext cx="2057400" cy="419099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7A208A5-DD42-4321-AE8A-48F543586C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71475" y="6204857"/>
            <a:ext cx="1828800" cy="3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43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94" userDrawn="1">
          <p15:clr>
            <a:srgbClr val="FBAE40"/>
          </p15:clr>
        </p15:guide>
        <p15:guide id="2" orient="horz" pos="3216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97920842-F4A1-466C-8CAC-F232F8B1E21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-1" y="6096000"/>
            <a:ext cx="9144000" cy="376654"/>
          </a:xfrm>
          <a:prstGeom prst="rect">
            <a:avLst/>
          </a:prstGeo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12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D6088-971D-4AD9-A3B9-7C31EC5590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71475" y="1181100"/>
            <a:ext cx="1918798" cy="4663440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10E3C9ED-4574-4EA1-BF6A-8AC71C5DC91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532226" y="1181100"/>
            <a:ext cx="1918798" cy="4663440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44A3A4B2-BE5E-4259-ADCF-7B4B87BE021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692977" y="1181100"/>
            <a:ext cx="1918798" cy="4663440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DB55C525-D748-4F1F-B00C-0161C184684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53727" y="1181100"/>
            <a:ext cx="1918798" cy="4663440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245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32F1BF-A417-46F5-A2B0-EE338C9464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181100"/>
            <a:ext cx="1844279" cy="22479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B664EC32-C8D7-4696-8955-D27860B1160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557451" y="1181100"/>
            <a:ext cx="1844279" cy="22479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7BC96BB2-8963-4074-99F2-2BEB65D70F6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742904" y="1181100"/>
            <a:ext cx="1844279" cy="22479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3FAAAD28-DA69-4AAE-9FAD-9F27417572F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927834" y="1181100"/>
            <a:ext cx="1844279" cy="22479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5AFD6C4D-50E1-45BF-B2ED-0A9FFDEAE4C0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-1" y="6096000"/>
            <a:ext cx="9144000" cy="376654"/>
          </a:xfrm>
          <a:prstGeom prst="rect">
            <a:avLst/>
          </a:prstGeo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12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51EC41-342E-4D02-9FFF-C5D4DEB2EE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71475" y="3657599"/>
            <a:ext cx="1844675" cy="2187575"/>
          </a:xfrm>
        </p:spPr>
        <p:txBody>
          <a:bodyPr lIns="0" tIns="0" rIns="0" bIns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047C2A36-7590-4740-94C1-01EC018E9EB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557451" y="3657599"/>
            <a:ext cx="1844675" cy="2187575"/>
          </a:xfrm>
        </p:spPr>
        <p:txBody>
          <a:bodyPr lIns="0" tIns="0" rIns="0" bIns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2A9BC169-559C-4F7E-A57E-01F28DA84F5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41876" y="3657599"/>
            <a:ext cx="1844675" cy="2187575"/>
          </a:xfrm>
        </p:spPr>
        <p:txBody>
          <a:bodyPr lIns="0" tIns="0" rIns="0" bIns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F3E4D4D8-82E2-4E1B-B1D8-0A481E845E0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926301" y="3657599"/>
            <a:ext cx="1844675" cy="2187575"/>
          </a:xfrm>
        </p:spPr>
        <p:txBody>
          <a:bodyPr lIns="0" tIns="0" rIns="0" bIns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256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6E91B017-4E2A-4A38-92DF-E15E85281DA9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6096000"/>
            <a:ext cx="9144000" cy="376654"/>
          </a:xfrm>
          <a:prstGeom prst="rect">
            <a:avLst/>
          </a:prstGeo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12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A302C-F620-47F3-89B7-1FC2A196FEC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1476" y="1181099"/>
            <a:ext cx="4029074" cy="2247901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9DF399D-538E-4A44-8F38-C4CDD177DE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43449" y="1181099"/>
            <a:ext cx="4029074" cy="2247901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2C32CA4-A646-4DB1-98A0-21DB79D58DC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71476" y="3657600"/>
            <a:ext cx="4029074" cy="2247901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9D268984-FD8E-4787-89BD-2B962BD269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743449" y="3657600"/>
            <a:ext cx="4029074" cy="2247901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25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2772" userDrawn="1">
          <p15:clr>
            <a:srgbClr val="FBAE40"/>
          </p15:clr>
        </p15:guide>
        <p15:guide id="3" pos="298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C14D-9EED-4F3B-9141-0F288291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AC9AF1B-77C9-4194-9346-57C0BA353963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6096000"/>
            <a:ext cx="9144000" cy="376654"/>
          </a:xfrm>
          <a:prstGeom prst="rect">
            <a:avLst/>
          </a:prstGeo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12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578199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AAC5D-D7D8-42DB-BA4B-6CDFC5FA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549D9-CB0B-4053-B4B8-18A9A6E3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EF1BA960-F634-4BFE-B468-887287A86BD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6096000"/>
            <a:ext cx="9144000" cy="376654"/>
          </a:xfrm>
          <a:prstGeom prst="rect">
            <a:avLst/>
          </a:prstGeo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  <a:lvl2pPr>
              <a:defRPr sz="1050"/>
            </a:lvl2pPr>
            <a:lvl3pPr>
              <a:defRPr sz="900"/>
            </a:lvl3pPr>
            <a:lvl4pPr>
              <a:defRPr sz="825"/>
            </a:lvl4pPr>
            <a:lvl5pPr>
              <a:defRPr sz="1200"/>
            </a:lvl5pPr>
          </a:lstStyle>
          <a:p>
            <a:pPr lvl="0"/>
            <a:r>
              <a:rPr lang="en-US" dirty="0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9906484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9E6B73-C7B7-482C-A588-6792D62C71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1181100"/>
            <a:ext cx="8401050" cy="49149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6894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A3177-5314-4162-AEDA-FD50A41593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1181101"/>
            <a:ext cx="4029075" cy="49149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FCA8548-4236-4C23-A633-9F2F0E3BC2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43450" y="1181101"/>
            <a:ext cx="4029075" cy="49149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63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772" userDrawn="1">
          <p15:clr>
            <a:srgbClr val="FBAE40"/>
          </p15:clr>
        </p15:guide>
        <p15:guide id="3" pos="2988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F9CDEF-0719-484F-8C20-787B9E5CF7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743450" y="1181100"/>
            <a:ext cx="4029075" cy="49149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B85A23-2758-42AF-8508-3F7213122D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1476" y="1181100"/>
            <a:ext cx="4029075" cy="49149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345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2772" userDrawn="1">
          <p15:clr>
            <a:srgbClr val="FBAE40"/>
          </p15:clr>
        </p15:guide>
        <p15:guide id="3" pos="2988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B930328-96E9-4581-AB46-BC006A6DBD5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181100"/>
            <a:ext cx="4029075" cy="24765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A25C2411-148E-4C87-B0DD-41761ACB22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43450" y="1181100"/>
            <a:ext cx="4029075" cy="24765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529F3F-4A1B-4316-A963-B7F0BCB9C79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1475" y="3886200"/>
            <a:ext cx="4029075" cy="22098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1B3B3EA-46C5-4F3C-A05C-1E65859A6A1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43449" y="3886200"/>
            <a:ext cx="4029075" cy="22098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5447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2772" userDrawn="1">
          <p15:clr>
            <a:srgbClr val="FBAE40"/>
          </p15:clr>
        </p15:guide>
        <p15:guide id="3" pos="2988" userDrawn="1">
          <p15:clr>
            <a:srgbClr val="FBAE40"/>
          </p15:clr>
        </p15:guide>
        <p15:guide id="4" orient="horz" pos="2448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E4070D-4D68-4B0E-99D3-56723F6E22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1181100"/>
            <a:ext cx="2628099" cy="4914899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9C44DBD4-130D-4000-BE4C-130497236B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57950" y="1181100"/>
            <a:ext cx="2628099" cy="4914899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D838848C-2E86-47CF-AB76-7C3F5555DE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44427" y="1181100"/>
            <a:ext cx="2628099" cy="4914899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568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Colo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1181100"/>
            <a:ext cx="6286500" cy="2247900"/>
          </a:xfrm>
        </p:spPr>
        <p:txBody>
          <a:bodyPr tIns="0" anchor="t"/>
          <a:lstStyle>
            <a:lvl1pPr algn="l">
              <a:lnSpc>
                <a:spcPct val="80000"/>
              </a:lnSpc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1475" y="3657601"/>
            <a:ext cx="4200525" cy="1082518"/>
          </a:xfrm>
          <a:prstGeom prst="rect">
            <a:avLst/>
          </a:prstGeo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400" b="0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Aft>
                <a:spcPts val="900"/>
              </a:spcAft>
              <a:buNone/>
              <a:defRPr sz="1400" b="1" cap="all" baseline="0">
                <a:solidFill>
                  <a:schemeClr val="bg1"/>
                </a:solidFill>
              </a:defRPr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Presenter’s Name</a:t>
            </a:r>
          </a:p>
          <a:p>
            <a:pPr lvl="1"/>
            <a:r>
              <a:rPr lang="en-US" dirty="0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71475" y="381001"/>
            <a:ext cx="2057400" cy="4191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756A795-DB7D-42FC-A514-0D22DC70DE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1475" y="6204857"/>
            <a:ext cx="1828800" cy="3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45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94" userDrawn="1">
          <p15:clr>
            <a:srgbClr val="FBAE40"/>
          </p15:clr>
        </p15:guide>
        <p15:guide id="2" orient="horz" pos="3216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E1C42F-82A3-49D7-9B58-607C4E4D58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71475" y="1181100"/>
            <a:ext cx="2571750" cy="24765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22D68AC-932E-4B0C-90A5-71EE23ACE4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86151" y="1181100"/>
            <a:ext cx="2571750" cy="24765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D1A7CD19-76F6-4CBE-B54D-93302EA79B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00775" y="1181100"/>
            <a:ext cx="2571750" cy="24765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4E0D5FF-A12A-4A26-8652-14F08C1690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71475" y="3886200"/>
            <a:ext cx="2571750" cy="2209800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73130903-25B6-495D-9F9B-EE0D7C541C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86125" y="3886200"/>
            <a:ext cx="2571750" cy="2209800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A4F72656-28AE-4BD6-A453-E95CEC3845E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00775" y="3886200"/>
            <a:ext cx="2571750" cy="2209800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9828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572FC-49A0-4A00-91C9-26DE09B2A3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1181099"/>
            <a:ext cx="2004255" cy="4914901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B36FCFF6-1D52-41AB-92CC-81BB0E2D3B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03740" y="1181099"/>
            <a:ext cx="2004255" cy="4914901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8F495DB9-D632-4C9E-BC1B-C5E4627F2F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36005" y="1181099"/>
            <a:ext cx="2004255" cy="4914901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89E66F3-24F9-4E52-BED5-06D3929B00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68271" y="1181099"/>
            <a:ext cx="2004255" cy="4914901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7889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32F1BF-A417-46F5-A2B0-EE338C9464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181100"/>
            <a:ext cx="1844279" cy="22479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B664EC32-C8D7-4696-8955-D27860B1160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557451" y="1181100"/>
            <a:ext cx="1844279" cy="22479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7BC96BB2-8963-4074-99F2-2BEB65D70F6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742904" y="1181100"/>
            <a:ext cx="1844279" cy="22479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3FAAAD28-DA69-4AAE-9FAD-9F27417572F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927834" y="1181100"/>
            <a:ext cx="1844279" cy="22479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F2FC03-71CF-4FB1-8012-40F6458F324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71475" y="3657601"/>
            <a:ext cx="1844675" cy="2438400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BF1FD01D-2E17-4D6F-862B-EAB2FE451BC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557055" y="3657601"/>
            <a:ext cx="1844675" cy="2438400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527D457A-2050-465F-9F98-78757B33D08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42272" y="3657601"/>
            <a:ext cx="1844675" cy="2438400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10D5E3D-BE05-4F33-9E34-8B0B639BB16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927438" y="3657601"/>
            <a:ext cx="1844675" cy="2438400"/>
          </a:xfrm>
        </p:spPr>
        <p:txBody>
          <a:bodyPr lIns="0" tIns="0" rIns="0" bIns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7161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2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200414-C27C-4EAF-8828-8B5D0E9045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6" y="1181100"/>
            <a:ext cx="4029074" cy="22479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4D63F576-0CF3-44CC-B07C-B8D4061FBA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1476" y="3657600"/>
            <a:ext cx="4029074" cy="24384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CF7C5A7-1B5F-4106-AF84-D9162AE128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43450" y="1181100"/>
            <a:ext cx="4029074" cy="22479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44E274C7-1613-423E-BB7B-522987CD146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43450" y="3657600"/>
            <a:ext cx="4029074" cy="2438400"/>
          </a:xfr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93210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2772" userDrawn="1">
          <p15:clr>
            <a:srgbClr val="FBAE40"/>
          </p15:clr>
        </p15:guide>
        <p15:guide id="3" pos="2988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C14D-9EED-4F3B-9141-0F288291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982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AAC5D-D7D8-42DB-BA4B-6CDFC5FA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Footer, Arial Bold 8pt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549D9-CB0B-4053-B4B8-18A9A6E3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072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OF THE 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703B52-DBF5-48FD-AB36-B36970177F1B}"/>
              </a:ext>
            </a:extLst>
          </p:cNvPr>
          <p:cNvSpPr txBox="1"/>
          <p:nvPr userDrawn="1"/>
        </p:nvSpPr>
        <p:spPr>
          <a:xfrm>
            <a:off x="3387128" y="2978965"/>
            <a:ext cx="2369744" cy="9144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4950" b="1" dirty="0">
                <a:solidFill>
                  <a:schemeClr val="bg1"/>
                </a:solidFill>
                <a:latin typeface="+mj-lt"/>
              </a:rPr>
              <a:t>END OF THE TEMPLATE</a:t>
            </a:r>
          </a:p>
        </p:txBody>
      </p:sp>
    </p:spTree>
    <p:extLst>
      <p:ext uri="{BB962C8B-B14F-4D97-AF65-F5344CB8AC3E}">
        <p14:creationId xmlns:p14="http://schemas.microsoft.com/office/powerpoint/2010/main" val="204937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+ 5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7FEED254-594A-4DEF-B14F-BB320B35E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1796796" cy="3009902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D14B37AE-D376-4803-909C-43B768E77C4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37623" y="-2"/>
            <a:ext cx="1796796" cy="3009902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CC3E13D1-E94F-4B4D-83D6-B5F06339C4E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675246" y="-2"/>
            <a:ext cx="1796796" cy="3009902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0A7BAA9-D280-435E-831E-F80E2AAA10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50492" y="-2"/>
            <a:ext cx="1796796" cy="3009902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F8319823-0FB9-4E89-AEE4-CE31D964944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512869" y="-2"/>
            <a:ext cx="1796796" cy="3009902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3429001"/>
            <a:ext cx="8401050" cy="952500"/>
          </a:xfrm>
        </p:spPr>
        <p:txBody>
          <a:bodyPr tIns="0" anchor="t"/>
          <a:lstStyle>
            <a:lvl1pPr algn="l">
              <a:lnSpc>
                <a:spcPct val="80000"/>
              </a:lnSpc>
              <a:defRPr sz="4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1474" y="4800601"/>
            <a:ext cx="4200525" cy="1066801"/>
          </a:xfrm>
          <a:prstGeom prst="rect">
            <a:avLst/>
          </a:prstGeo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400" b="0" cap="all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spcAft>
                <a:spcPts val="900"/>
              </a:spcAft>
              <a:buNone/>
              <a:defRPr sz="1400" b="1" cap="all" baseline="0">
                <a:solidFill>
                  <a:schemeClr val="tx1"/>
                </a:solidFill>
              </a:defRPr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Presenter’s Name</a:t>
            </a:r>
          </a:p>
          <a:p>
            <a:pPr lvl="1"/>
            <a:r>
              <a:rPr lang="en-US" dirty="0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57975" y="4800602"/>
            <a:ext cx="2114550" cy="67362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03F60E7B-C7CA-4734-94BC-AB694D035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1475" y="6204857"/>
            <a:ext cx="1828800" cy="34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14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94" userDrawn="1">
          <p15:clr>
            <a:srgbClr val="FBAE40"/>
          </p15:clr>
        </p15:guide>
        <p15:guide id="2" orient="horz" pos="3024" userDrawn="1">
          <p15:clr>
            <a:srgbClr val="FBAE40"/>
          </p15:clr>
        </p15:guide>
        <p15:guide id="3" orient="horz" pos="1896" userDrawn="1">
          <p15:clr>
            <a:srgbClr val="FBAE40"/>
          </p15:clr>
        </p15:guide>
        <p15:guide id="4" orient="horz" pos="27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Gra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181101"/>
            <a:ext cx="6286500" cy="2247899"/>
          </a:xfrm>
        </p:spPr>
        <p:txBody>
          <a:bodyPr tIns="0" anchor="t"/>
          <a:lstStyle>
            <a:lvl1pPr>
              <a:lnSpc>
                <a:spcPct val="80000"/>
              </a:lnSpc>
              <a:defRPr lang="en-US" sz="4000" b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3657600"/>
            <a:ext cx="4200525" cy="2438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14ED02A-9FD6-4353-89BC-4BABACB927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4140" y="6476693"/>
            <a:ext cx="866831" cy="16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9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9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57600"/>
            <a:ext cx="6286500" cy="1447801"/>
          </a:xfrm>
        </p:spPr>
        <p:txBody>
          <a:bodyPr tIns="0" anchor="t"/>
          <a:lstStyle>
            <a:lvl1pPr>
              <a:lnSpc>
                <a:spcPct val="8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5105401"/>
            <a:ext cx="6286500" cy="990599"/>
          </a:xfrm>
          <a:prstGeom prst="rect">
            <a:avLst/>
          </a:prstGeom>
        </p:spPr>
        <p:txBody>
          <a:bodyPr tIns="18288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AAC5B92-BD5C-40B8-8837-AA1A4971E6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4290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DDF522C-363E-4031-B628-44EA69B774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4140" y="6476693"/>
            <a:ext cx="866831" cy="16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716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16" userDrawn="1">
          <p15:clr>
            <a:srgbClr val="FBAE40"/>
          </p15:clr>
        </p15:guide>
        <p15:guide id="2" pos="419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5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57600"/>
            <a:ext cx="6286500" cy="1447801"/>
          </a:xfrm>
        </p:spPr>
        <p:txBody>
          <a:bodyPr tIns="0" anchor="t"/>
          <a:lstStyle>
            <a:lvl1pPr>
              <a:lnSpc>
                <a:spcPct val="8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5105401"/>
            <a:ext cx="6286499" cy="990599"/>
          </a:xfrm>
          <a:prstGeom prst="rect">
            <a:avLst/>
          </a:prstGeom>
        </p:spPr>
        <p:txBody>
          <a:bodyPr tIns="18288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AAC5B92-BD5C-40B8-8837-AA1A4971E6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1796796" cy="34290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80D7819A-630E-44DC-929F-9334907748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36142" y="-2"/>
            <a:ext cx="1796796" cy="34290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86C7584E-D951-44B3-B6A7-50BBD18EEA0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672284" y="-2"/>
            <a:ext cx="1796796" cy="34290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B80078C-A569-4E2A-801C-5381A518F1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44567" y="-2"/>
            <a:ext cx="1796796" cy="34290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83DF5146-688C-4FB5-8042-A8DDBF6B622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508425" y="-2"/>
            <a:ext cx="1796796" cy="34290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CB44FDD-F73B-434F-ACF6-0CD5A93028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4140" y="6476693"/>
            <a:ext cx="866831" cy="16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024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16" userDrawn="1">
          <p15:clr>
            <a:srgbClr val="FBAE40"/>
          </p15:clr>
        </p15:guide>
        <p15:guide id="2" pos="419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con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429001"/>
            <a:ext cx="6286500" cy="1447799"/>
          </a:xfrm>
        </p:spPr>
        <p:txBody>
          <a:bodyPr tIns="0" anchor="t"/>
          <a:lstStyle>
            <a:lvl1pPr>
              <a:lnSpc>
                <a:spcPct val="80000"/>
              </a:lnSpc>
              <a:defRPr sz="4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4876801"/>
            <a:ext cx="6286500" cy="1219199"/>
          </a:xfrm>
          <a:prstGeom prst="rect">
            <a:avLst/>
          </a:prstGeom>
        </p:spPr>
        <p:txBody>
          <a:bodyPr tIns="182880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CBF321E-9BDF-4B43-9412-BE2C1DE6CD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4140" y="6476693"/>
            <a:ext cx="866831" cy="16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077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72" userDrawn="1">
          <p15:clr>
            <a:srgbClr val="FBAE40"/>
          </p15:clr>
        </p15:guide>
        <p15:guide id="2" pos="419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large Ic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181102"/>
            <a:ext cx="4200525" cy="2247899"/>
          </a:xfrm>
        </p:spPr>
        <p:txBody>
          <a:bodyPr tIns="0" anchor="t"/>
          <a:lstStyle>
            <a:lvl1pPr>
              <a:lnSpc>
                <a:spcPct val="8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3848100"/>
            <a:ext cx="4200525" cy="2247899"/>
          </a:xfrm>
          <a:prstGeom prst="rect">
            <a:avLst/>
          </a:prstGeom>
        </p:spPr>
        <p:txBody>
          <a:bodyPr tIns="182880"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679AD7C-6C2B-4F22-9991-04C10E3481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4140" y="6476693"/>
            <a:ext cx="866831" cy="16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0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72" userDrawn="1">
          <p15:clr>
            <a:srgbClr val="FBAE40"/>
          </p15:clr>
        </p15:guide>
        <p15:guide id="2" pos="419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ags" Target="../tags/tag2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40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FB6EFD35-96B0-4B47-9487-5DD96F4897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9"/>
            </p:custDataLst>
            <p:extLst>
              <p:ext uri="{D42A27DB-BD31-4B8C-83A1-F6EECF244321}">
                <p14:modId xmlns:p14="http://schemas.microsoft.com/office/powerpoint/2010/main" val="39331455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41" imgW="347" imgH="348" progId="TCLayout.ActiveDocument.1">
                  <p:embed/>
                </p:oleObj>
              </mc:Choice>
              <mc:Fallback>
                <p:oleObj name="think-cell Slide" r:id="rId41" imgW="347" imgH="348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FB6EFD35-96B0-4B47-9487-5DD96F4897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D064DF94-7244-4BF8-9BB4-3CC3FB89811A}"/>
              </a:ext>
            </a:extLst>
          </p:cNvPr>
          <p:cNvSpPr/>
          <p:nvPr userDrawn="1">
            <p:custDataLst>
              <p:tags r:id="rId4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800" b="0" i="0" baseline="0" dirty="0" err="1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431E2-DC1C-4926-9681-B5EB493C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85346"/>
            <a:ext cx="8401051" cy="41159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C61BD-1A56-4C96-8300-B2F24AEB8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1474" y="6480165"/>
            <a:ext cx="4200527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800"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Footer, Arial Bold 8pt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71868-C853-40C5-8660-D23F908B5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9817" y="6480165"/>
            <a:ext cx="372709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800" b="1">
                <a:solidFill>
                  <a:schemeClr val="accent3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D7686E33-694A-4833-A47B-FAB757D253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946128" y="6478016"/>
            <a:ext cx="3088826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700" dirty="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Honeywell Confidential - ©2020 by Honeywell International Inc. All rights reserved.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BBF797E-7EC6-4711-AAB8-6396BD7D8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4" y="1089024"/>
            <a:ext cx="8401051" cy="5159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146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5" r:id="rId3"/>
    <p:sldLayoutId id="2147483679" r:id="rId4"/>
    <p:sldLayoutId id="2147483651" r:id="rId5"/>
    <p:sldLayoutId id="2147483666" r:id="rId6"/>
    <p:sldLayoutId id="2147483667" r:id="rId7"/>
    <p:sldLayoutId id="2147483673" r:id="rId8"/>
    <p:sldLayoutId id="2147483674" r:id="rId9"/>
    <p:sldLayoutId id="2147483678" r:id="rId10"/>
    <p:sldLayoutId id="2147483665" r:id="rId11"/>
    <p:sldLayoutId id="2147483657" r:id="rId12"/>
    <p:sldLayoutId id="2147483670" r:id="rId13"/>
    <p:sldLayoutId id="2147483650" r:id="rId14"/>
    <p:sldLayoutId id="2147483656" r:id="rId15"/>
    <p:sldLayoutId id="2147483664" r:id="rId16"/>
    <p:sldLayoutId id="2147483661" r:id="rId17"/>
    <p:sldLayoutId id="2147483658" r:id="rId18"/>
    <p:sldLayoutId id="2147483662" r:id="rId19"/>
    <p:sldLayoutId id="2147483659" r:id="rId20"/>
    <p:sldLayoutId id="2147483663" r:id="rId21"/>
    <p:sldLayoutId id="2147483660" r:id="rId22"/>
    <p:sldLayoutId id="2147483654" r:id="rId23"/>
    <p:sldLayoutId id="2147483655" r:id="rId24"/>
    <p:sldLayoutId id="2147483692" r:id="rId25"/>
    <p:sldLayoutId id="2147483693" r:id="rId26"/>
    <p:sldLayoutId id="2147483694" r:id="rId27"/>
    <p:sldLayoutId id="2147483695" r:id="rId28"/>
    <p:sldLayoutId id="2147483696" r:id="rId29"/>
    <p:sldLayoutId id="2147483697" r:id="rId30"/>
    <p:sldLayoutId id="2147483698" r:id="rId31"/>
    <p:sldLayoutId id="2147483699" r:id="rId32"/>
    <p:sldLayoutId id="2147483700" r:id="rId33"/>
    <p:sldLayoutId id="2147483702" r:id="rId34"/>
    <p:sldLayoutId id="2147483703" r:id="rId35"/>
    <p:sldLayoutId id="2147483672" r:id="rId36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30188" indent="-230188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DC202E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7013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4213" indent="-22225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2"/>
        </a:buClr>
        <a:buFont typeface="Wingdings" panose="05000000000000000000" pitchFamily="2" charset="2"/>
        <a:buChar char="§"/>
        <a:defRPr lang="en-US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854075" indent="-169863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 b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742950" indent="-11112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DE53C"/>
          </p15:clr>
        </p15:guide>
        <p15:guide id="2" pos="2880" userDrawn="1">
          <p15:clr>
            <a:srgbClr val="9FCC3B"/>
          </p15:clr>
        </p15:guide>
        <p15:guide id="3" orient="horz" pos="504" userDrawn="1">
          <p15:clr>
            <a:srgbClr val="9FCC3B"/>
          </p15:clr>
        </p15:guide>
        <p15:guide id="4" orient="horz" pos="4080" userDrawn="1">
          <p15:clr>
            <a:srgbClr val="FDE53C"/>
          </p15:clr>
        </p15:guide>
        <p15:guide id="6" pos="5526" userDrawn="1">
          <p15:clr>
            <a:srgbClr val="9FCC3B"/>
          </p15:clr>
        </p15:guide>
        <p15:guide id="7" orient="horz" pos="3840" userDrawn="1">
          <p15:clr>
            <a:srgbClr val="9FCC3B"/>
          </p15:clr>
        </p15:guide>
        <p15:guide id="10" orient="horz" pos="744" userDrawn="1">
          <p15:clr>
            <a:srgbClr val="9FCC3B"/>
          </p15:clr>
        </p15:guide>
        <p15:guide id="11" orient="horz" pos="2304" userDrawn="1">
          <p15:clr>
            <a:srgbClr val="9FCC3B"/>
          </p15:clr>
        </p15:guide>
        <p15:guide id="12" userDrawn="1">
          <p15:clr>
            <a:srgbClr val="000000"/>
          </p15:clr>
        </p15:guide>
        <p15:guide id="13" pos="5760" userDrawn="1">
          <p15:clr>
            <a:srgbClr val="000000"/>
          </p15:clr>
        </p15:guide>
        <p15:guide id="14" orient="horz" userDrawn="1">
          <p15:clr>
            <a:srgbClr val="000000"/>
          </p15:clr>
        </p15:guide>
        <p15:guide id="15" orient="horz" pos="4320" userDrawn="1">
          <p15:clr>
            <a:srgbClr val="000000"/>
          </p15:clr>
        </p15:guide>
        <p15:guide id="16" pos="234" userDrawn="1">
          <p15:clr>
            <a:srgbClr val="9FCC3B"/>
          </p15:clr>
        </p15:guide>
        <p15:guide id="17" orient="horz" pos="240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34.xm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>
            <a:extLst>
              <a:ext uri="{FF2B5EF4-FFF2-40B4-BE49-F238E27FC236}">
                <a16:creationId xmlns:a16="http://schemas.microsoft.com/office/drawing/2014/main" id="{52BC4C0F-3202-4D0C-ADA0-502662EEFB3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184849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16" name="Object 15" hidden="1">
                        <a:extLst>
                          <a:ext uri="{FF2B5EF4-FFF2-40B4-BE49-F238E27FC236}">
                            <a16:creationId xmlns:a16="http://schemas.microsoft.com/office/drawing/2014/main" id="{52BC4C0F-3202-4D0C-ADA0-502662EEFB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 hidden="1">
            <a:extLst>
              <a:ext uri="{FF2B5EF4-FFF2-40B4-BE49-F238E27FC236}">
                <a16:creationId xmlns:a16="http://schemas.microsoft.com/office/drawing/2014/main" id="{56E5CF56-3BA2-44FA-8B58-93E69D8FF3B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800" dirty="0" err="1">
              <a:solidFill>
                <a:schemeClr val="tx1"/>
              </a:solidFill>
              <a:latin typeface="Arial Black" panose="020B0A04020102020204" pitchFamily="34" charset="0"/>
              <a:ea typeface="+mj-ea"/>
              <a:cs typeface="+mj-cs"/>
              <a:sym typeface="Arial Black" panose="020B0A040201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71B31-0AC7-4F15-9174-2D2E197F4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pPr/>
              <a:t>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A5C6C5-DC3C-4121-BAFB-8C62CC83FA61}"/>
              </a:ext>
            </a:extLst>
          </p:cNvPr>
          <p:cNvSpPr txBox="1"/>
          <p:nvPr/>
        </p:nvSpPr>
        <p:spPr>
          <a:xfrm>
            <a:off x="6343137" y="1593704"/>
            <a:ext cx="2803664" cy="259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Source: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GCC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AF37EA-744B-45F3-A541-31A7D7F696A5}"/>
              </a:ext>
            </a:extLst>
          </p:cNvPr>
          <p:cNvSpPr txBox="1"/>
          <p:nvPr/>
        </p:nvSpPr>
        <p:spPr>
          <a:xfrm>
            <a:off x="7233311" y="1383564"/>
            <a:ext cx="17971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US" sz="1050" b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D5156B-A00F-41E6-BC9D-A3801BB303E2}"/>
              </a:ext>
            </a:extLst>
          </p:cNvPr>
          <p:cNvSpPr txBox="1"/>
          <p:nvPr/>
        </p:nvSpPr>
        <p:spPr>
          <a:xfrm>
            <a:off x="737523" y="152709"/>
            <a:ext cx="10679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Top 25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E998CB-1671-4181-9CF9-FDE1D43E6336}"/>
              </a:ext>
            </a:extLst>
          </p:cNvPr>
          <p:cNvSpPr txBox="1"/>
          <p:nvPr/>
        </p:nvSpPr>
        <p:spPr>
          <a:xfrm>
            <a:off x="1569017" y="126805"/>
            <a:ext cx="6975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90000"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1086-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/>
              </a:rPr>
              <a:t>AS907 Thrust Reverser (TR) Long-Term Solution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CC0120-07EB-4636-97DA-0E994BA0B012}"/>
              </a:ext>
            </a:extLst>
          </p:cNvPr>
          <p:cNvSpPr txBox="1"/>
          <p:nvPr/>
        </p:nvSpPr>
        <p:spPr>
          <a:xfrm>
            <a:off x="6348062" y="5852522"/>
            <a:ext cx="2682402" cy="4154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Impacted Regions: Americas, APAC, EMEIA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4BE2CE-01BE-4333-805F-D58F175F4815}"/>
              </a:ext>
            </a:extLst>
          </p:cNvPr>
          <p:cNvSpPr txBox="1"/>
          <p:nvPr/>
        </p:nvSpPr>
        <p:spPr>
          <a:xfrm>
            <a:off x="6358310" y="4734076"/>
            <a:ext cx="2661602" cy="4154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Affected OEMs: Bombardier, Gulfstream, Embraer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7A5ED55-684D-468F-90DF-0C17C1E443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9418" y="6504634"/>
            <a:ext cx="2926207" cy="17036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8F42AA3-DDE1-4FBF-820A-A17C33A93A66}"/>
              </a:ext>
            </a:extLst>
          </p:cNvPr>
          <p:cNvSpPr txBox="1"/>
          <p:nvPr/>
        </p:nvSpPr>
        <p:spPr>
          <a:xfrm>
            <a:off x="54539" y="131316"/>
            <a:ext cx="76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RAIL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9DCB737-83F7-49C1-8718-8A53B84E580D}"/>
              </a:ext>
            </a:extLst>
          </p:cNvPr>
          <p:cNvGrpSpPr/>
          <p:nvPr/>
        </p:nvGrpSpPr>
        <p:grpSpPr>
          <a:xfrm>
            <a:off x="124087" y="603803"/>
            <a:ext cx="8895825" cy="376273"/>
            <a:chOff x="124087" y="603803"/>
            <a:chExt cx="8895825" cy="37627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DCD1495-27CD-4969-9548-A461E0DF4E71}"/>
                </a:ext>
              </a:extLst>
            </p:cNvPr>
            <p:cNvSpPr txBox="1"/>
            <p:nvPr/>
          </p:nvSpPr>
          <p:spPr>
            <a:xfrm>
              <a:off x="1717229" y="610744"/>
              <a:ext cx="1699613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Owner: John Pursell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88DD606-09EB-4EAA-84B4-D56F6BE2868F}"/>
                </a:ext>
              </a:extLst>
            </p:cNvPr>
            <p:cNvSpPr txBox="1"/>
            <p:nvPr/>
          </p:nvSpPr>
          <p:spPr>
            <a:xfrm>
              <a:off x="124087" y="609994"/>
              <a:ext cx="1444930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solidFill>
                    <a:srgbClr val="000000"/>
                  </a:solidFill>
                  <a:latin typeface="Arial"/>
                </a:rPr>
                <a:t>Initiator: GCC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EDA5703-D008-44C7-8350-67FD95B30141}"/>
                </a:ext>
              </a:extLst>
            </p:cNvPr>
            <p:cNvSpPr txBox="1"/>
            <p:nvPr/>
          </p:nvSpPr>
          <p:spPr>
            <a:xfrm>
              <a:off x="3556035" y="604039"/>
              <a:ext cx="1699613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Initiation Date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Apr 2024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B1B7C7E-6FCA-4340-8489-717D50936300}"/>
                </a:ext>
              </a:extLst>
            </p:cNvPr>
            <p:cNvSpPr txBox="1"/>
            <p:nvPr/>
          </p:nvSpPr>
          <p:spPr>
            <a:xfrm>
              <a:off x="5390348" y="603803"/>
              <a:ext cx="1699613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solidFill>
                    <a:srgbClr val="000000"/>
                  </a:solidFill>
                </a:rPr>
                <a:t>Moved to Top 25: Apr 2024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CEF4CB6-BAD8-4B35-AC8A-A18F9D5EB3C1}"/>
                </a:ext>
              </a:extLst>
            </p:cNvPr>
            <p:cNvSpPr txBox="1"/>
            <p:nvPr/>
          </p:nvSpPr>
          <p:spPr>
            <a:xfrm>
              <a:off x="7224628" y="603803"/>
              <a:ext cx="1795284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Original Commit Date: NA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14E49496-245E-4C8D-BBA8-94EE90DD6195}"/>
              </a:ext>
            </a:extLst>
          </p:cNvPr>
          <p:cNvSpPr txBox="1"/>
          <p:nvPr/>
        </p:nvSpPr>
        <p:spPr>
          <a:xfrm>
            <a:off x="6358787" y="1380719"/>
            <a:ext cx="14220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% Completed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TBD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6D8BDAA-EFF0-4CD3-A5B2-2735329FB018}"/>
              </a:ext>
            </a:extLst>
          </p:cNvPr>
          <p:cNvSpPr txBox="1"/>
          <p:nvPr/>
        </p:nvSpPr>
        <p:spPr>
          <a:xfrm>
            <a:off x="6351618" y="1126803"/>
            <a:ext cx="2668294" cy="2539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Estimated Completion Date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 TBD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AE83B2-245B-4809-8C77-6B0CE09E1F6B}"/>
              </a:ext>
            </a:extLst>
          </p:cNvPr>
          <p:cNvGrpSpPr/>
          <p:nvPr/>
        </p:nvGrpSpPr>
        <p:grpSpPr>
          <a:xfrm>
            <a:off x="103698" y="2711065"/>
            <a:ext cx="6040655" cy="640866"/>
            <a:chOff x="103698" y="2711065"/>
            <a:chExt cx="6040655" cy="640866"/>
          </a:xfrm>
        </p:grpSpPr>
        <p:sp>
          <p:nvSpPr>
            <p:cNvPr id="29" name="Content Placeholder 1">
              <a:extLst>
                <a:ext uri="{FF2B5EF4-FFF2-40B4-BE49-F238E27FC236}">
                  <a16:creationId xmlns:a16="http://schemas.microsoft.com/office/drawing/2014/main" id="{1E92B50C-8E2D-40DD-8068-040DB8C7154C}"/>
                </a:ext>
              </a:extLst>
            </p:cNvPr>
            <p:cNvSpPr txBox="1"/>
            <p:nvPr/>
          </p:nvSpPr>
          <p:spPr>
            <a:xfrm>
              <a:off x="103698" y="2711065"/>
              <a:ext cx="5532221" cy="301994"/>
            </a:xfrm>
            <a:prstGeom prst="rect">
              <a:avLst/>
            </a:prstGeom>
          </p:spPr>
          <p:txBody>
            <a:bodyPr/>
            <a:lstStyle>
              <a:lvl1pPr marL="227013" indent="-2270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53A1"/>
                </a:buClr>
                <a:buChar char="•"/>
                <a:defRPr sz="18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68325" indent="-2270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4D4D4D"/>
                </a:buClr>
                <a:buChar char="–"/>
                <a:defRPr>
                  <a:solidFill>
                    <a:schemeClr val="tx1"/>
                  </a:solidFill>
                  <a:latin typeface="+mn-lt"/>
                </a:defRPr>
              </a:lvl2pPr>
              <a:lvl3pPr marL="857250" indent="-174625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568733"/>
                </a:buClr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3pPr>
              <a:lvl4pPr marL="1201738" indent="-227013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1400">
                  <a:solidFill>
                    <a:schemeClr val="tx1"/>
                  </a:solidFill>
                  <a:latin typeface="+mn-lt"/>
                </a:defRPr>
              </a:lvl4pPr>
              <a:lvl5pPr marL="1597025" indent="-16827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+mn-lt"/>
                </a:defRPr>
              </a:lvl5pPr>
              <a:lvl6pPr marL="2054225" indent="-16827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+mn-lt"/>
                </a:defRPr>
              </a:lvl6pPr>
              <a:lvl7pPr marL="2511425" indent="-16827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+mn-lt"/>
                </a:defRPr>
              </a:lvl7pPr>
              <a:lvl8pPr marL="2968625" indent="-16827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+mn-lt"/>
                </a:defRPr>
              </a:lvl8pPr>
              <a:lvl9pPr marL="3425825" indent="-168275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n-ea"/>
                  <a:cs typeface="Arial" panose="020B0604020202020204" pitchFamily="34" charset="0"/>
                </a:rPr>
                <a:t>Status &amp; Dates</a:t>
              </a: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: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Honeywell TR Improvement Initiative (to be aimed initially at In-Service/STC Incorporation)</a:t>
              </a:r>
            </a:p>
            <a:p>
              <a:pPr>
                <a:buClrTx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 concept has been proposed and is under evaluation by HON:</a:t>
              </a:r>
            </a:p>
            <a:p>
              <a:pPr lvl="1">
                <a:buClrTx/>
                <a:defRPr/>
              </a:pPr>
              <a:r>
                <a:rPr lang="en-US" sz="1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concept incorporates composite and Titanium in the exhaust area</a:t>
              </a:r>
            </a:p>
            <a:p>
              <a:pPr lvl="1">
                <a:buClrTx/>
                <a:defRPr/>
              </a:pPr>
              <a:r>
                <a:rPr kumimoji="0" lang="en-US" sz="120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The goal would be to incorporate by removal/disassembly and replacement with new components with re-use of unaffected components</a:t>
              </a:r>
            </a:p>
            <a:p>
              <a:pPr lvl="2">
                <a:buClrTx/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modifications of components/no machining</a:t>
              </a:r>
            </a:p>
            <a:p>
              <a:pPr lvl="1">
                <a:buClrTx/>
                <a:defRPr/>
              </a:pPr>
              <a:r>
                <a:rPr lang="en-US" sz="1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Simplifies upgrade post-production or in the field at Service Centers/Channel partners</a:t>
              </a:r>
            </a:p>
            <a:p>
              <a:pPr lvl="1">
                <a:buClrTx/>
                <a:defRPr/>
              </a:pPr>
              <a:r>
                <a:rPr lang="en-US" sz="1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improvement must meet all HON, AC OEM, and Regulatory requirements for certification</a:t>
              </a:r>
            </a:p>
            <a:p>
              <a:pPr>
                <a:buClrTx/>
                <a:defRPr/>
              </a:pPr>
              <a:r>
                <a:rPr lang="en-US" sz="1400" b="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 have discussed with our AC OEMs, however we are not prepared to share further details due to the current proprietary nature of the proposed project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A3937D7-0CD5-40BE-84CA-CEBC3C9AE297}"/>
                </a:ext>
              </a:extLst>
            </p:cNvPr>
            <p:cNvSpPr/>
            <p:nvPr/>
          </p:nvSpPr>
          <p:spPr>
            <a:xfrm>
              <a:off x="103698" y="3090321"/>
              <a:ext cx="6040655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 algn="just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endParaRPr lang="en-US" sz="11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0D78719-8AC0-4457-985E-FDAC827641B8}"/>
              </a:ext>
            </a:extLst>
          </p:cNvPr>
          <p:cNvGrpSpPr/>
          <p:nvPr/>
        </p:nvGrpSpPr>
        <p:grpSpPr>
          <a:xfrm>
            <a:off x="61394" y="1161114"/>
            <a:ext cx="6082959" cy="618342"/>
            <a:chOff x="61394" y="1161114"/>
            <a:chExt cx="6082959" cy="618342"/>
          </a:xfrm>
        </p:grpSpPr>
        <p:sp>
          <p:nvSpPr>
            <p:cNvPr id="27" name="Content Placeholder 1">
              <a:extLst>
                <a:ext uri="{FF2B5EF4-FFF2-40B4-BE49-F238E27FC236}">
                  <a16:creationId xmlns:a16="http://schemas.microsoft.com/office/drawing/2014/main" id="{34D8BDD0-2F1A-4EDC-BA5F-951C83023F75}"/>
                </a:ext>
              </a:extLst>
            </p:cNvPr>
            <p:cNvSpPr txBox="1">
              <a:spLocks/>
            </p:cNvSpPr>
            <p:nvPr/>
          </p:nvSpPr>
          <p:spPr>
            <a:xfrm>
              <a:off x="61394" y="1161114"/>
              <a:ext cx="5769856" cy="326449"/>
            </a:xfrm>
            <a:prstGeom prst="rect">
              <a:avLst/>
            </a:prstGeom>
          </p:spPr>
          <p:txBody>
            <a:bodyPr lIns="91440" tIns="45720" rIns="91440" bIns="45720" anchor="t"/>
            <a:lstStyle>
              <a:lvl1pPr marL="0" indent="0" algn="l" defTabSz="6858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  <a:defRPr sz="24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30188" indent="-230188" algn="l" defTabSz="6858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>
                  <a:srgbClr val="DC202E"/>
                </a:buClr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57200" indent="-227013" algn="l" defTabSz="6858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Font typeface="Arial" panose="020B0604020202020204" pitchFamily="34" charset="0"/>
                <a:buChar char="‒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84213" indent="-222250" algn="l" defTabSz="6858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lang="en-US" sz="1600" kern="1200" dirty="0" smtClean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54075" indent="-169863" algn="l" defTabSz="6858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  <a:defRPr sz="1400" b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42950" indent="-111125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>
                  <a:latin typeface="+mj-lt"/>
                </a:rPr>
                <a:t>Problem Description:  </a:t>
              </a:r>
            </a:p>
            <a:p>
              <a:r>
                <a:rPr lang="en-US" sz="1100" b="0" dirty="0">
                  <a:latin typeface="+mj-lt"/>
                </a:rPr>
                <a:t>The GCC committee has requested HON to provide a long-term solution for the AS907 Thrust Reverser coating issues</a:t>
              </a:r>
            </a:p>
            <a:p>
              <a:r>
                <a:rPr lang="en-US" sz="1100" dirty="0">
                  <a:latin typeface="+mj-lt"/>
                </a:rPr>
                <a:t> </a:t>
              </a:r>
            </a:p>
            <a:p>
              <a:endParaRPr lang="en-US" sz="1100" dirty="0">
                <a:latin typeface="+mj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2648655-3D7C-48F0-8D91-99F61BA1043F}"/>
                </a:ext>
              </a:extLst>
            </p:cNvPr>
            <p:cNvSpPr/>
            <p:nvPr/>
          </p:nvSpPr>
          <p:spPr>
            <a:xfrm>
              <a:off x="103698" y="1517846"/>
              <a:ext cx="6040655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 algn="just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063407F-358A-4B04-8A82-B46E90542833}"/>
              </a:ext>
            </a:extLst>
          </p:cNvPr>
          <p:cNvGrpSpPr/>
          <p:nvPr/>
        </p:nvGrpSpPr>
        <p:grpSpPr>
          <a:xfrm>
            <a:off x="-132755" y="1934873"/>
            <a:ext cx="6040655" cy="849775"/>
            <a:chOff x="-132755" y="2001278"/>
            <a:chExt cx="6040655" cy="849775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F679836-DD22-43EE-949E-7C8A68A72246}"/>
                </a:ext>
              </a:extLst>
            </p:cNvPr>
            <p:cNvSpPr/>
            <p:nvPr/>
          </p:nvSpPr>
          <p:spPr>
            <a:xfrm>
              <a:off x="61394" y="2001278"/>
              <a:ext cx="540480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R="0" lvl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sz="1600" b="1" dirty="0">
                  <a:latin typeface="+mj-lt"/>
                </a:rPr>
                <a:t>Criteria to Close: 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C5AA747-9703-4639-B474-C724F8DAC1AE}"/>
                </a:ext>
              </a:extLst>
            </p:cNvPr>
            <p:cNvSpPr/>
            <p:nvPr/>
          </p:nvSpPr>
          <p:spPr>
            <a:xfrm>
              <a:off x="-132755" y="2389388"/>
              <a:ext cx="604065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96875" lvl="1" indent="-171450" algn="just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Honeywell to develop a long-term solution for the AS907 thrust reverser for fielded engines</a:t>
              </a: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E4DB37AA-5C9D-4D87-8973-CE70562E0BD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23101" y="2228572"/>
            <a:ext cx="2063070" cy="156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7829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Hsa9x3VQ68rPHEqmxHY_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LMiR8j.2IS0ACQX.YAvR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t4FmLnOvVP8yqFGO1keXA"/>
</p:tagLst>
</file>

<file path=ppt/theme/theme1.xml><?xml version="1.0" encoding="utf-8"?>
<a:theme xmlns:a="http://schemas.openxmlformats.org/drawingml/2006/main" name="Honeywell 2019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spcAft>
            <a:spcPts val="600"/>
          </a:spcAft>
          <a:defRPr sz="1400" dirty="0" err="1" smtClean="0">
            <a:solidFill>
              <a:prstClr val="black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6" id="{F34E4ED3-4A14-42A3-9CB6-EE01862AD625}" vid="{64674C84-1CE9-434C-875F-14533CD9CF8E}"/>
    </a:ext>
  </a:extLst>
</a:theme>
</file>

<file path=ppt/theme/theme2.xml><?xml version="1.0" encoding="utf-8"?>
<a:theme xmlns:a="http://schemas.openxmlformats.org/drawingml/2006/main" name="Office Theme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34FE2A5FCB4A40879E88ECF8489FD4" ma:contentTypeVersion="16" ma:contentTypeDescription="Create a new document." ma:contentTypeScope="" ma:versionID="2d6054e718a6b3d49ddabad75901d3f1">
  <xsd:schema xmlns:xsd="http://www.w3.org/2001/XMLSchema" xmlns:xs="http://www.w3.org/2001/XMLSchema" xmlns:p="http://schemas.microsoft.com/office/2006/metadata/properties" xmlns:ns2="5c9ad062-aa00-492d-a75b-e00dca3b3d0f" xmlns:ns3="0dab3b79-5a11-4a79-9b08-3bd2d79ac80f" xmlns:ns4="213af126-92eb-4bb5-8bfd-1661103a2928" targetNamespace="http://schemas.microsoft.com/office/2006/metadata/properties" ma:root="true" ma:fieldsID="5b1465dfc66d7d380ed0c709667da3b6" ns2:_="" ns3:_="" ns4:_="">
    <xsd:import namespace="5c9ad062-aa00-492d-a75b-e00dca3b3d0f"/>
    <xsd:import namespace="0dab3b79-5a11-4a79-9b08-3bd2d79ac80f"/>
    <xsd:import namespace="213af126-92eb-4bb5-8bfd-1661103a29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ad062-aa00-492d-a75b-e00dca3b3d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bc46713-8fa2-488a-ac8b-ad618560c9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b3b79-5a11-4a79-9b08-3bd2d79ac8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af126-92eb-4bb5-8bfd-1661103a292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c8bf28e-e1e2-4321-b4d7-8a8cbe31736a}" ma:internalName="TaxCatchAll" ma:showField="CatchAllData" ma:web="0dab3b79-5a11-4a79-9b08-3bd2d79ac8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13af126-92eb-4bb5-8bfd-1661103a2928" xsi:nil="true"/>
    <lcf76f155ced4ddcb4097134ff3c332f xmlns="5c9ad062-aa00-492d-a75b-e00dca3b3d0f">
      <Terms xmlns="http://schemas.microsoft.com/office/infopath/2007/PartnerControls"/>
    </lcf76f155ced4ddcb4097134ff3c332f>
  </documentManagement>
</p:properties>
</file>

<file path=customXml/item4.xml><?xml version="1.0" encoding="utf-8"?>
<sisl xmlns:xsd="http://www.w3.org/2001/XMLSchema" xmlns:xsi="http://www.w3.org/2001/XMLSchema-instance" xmlns="http://www.boldonjames.com/2008/01/sie/internal/label" sislVersion="0" policy="bf276872-af07-4968-a71d-1c83e80bd0bf" origin="userSelected">
  <element uid="id_protectivemarking_newvalue1" value=""/>
</sisl>
</file>

<file path=customXml/itemProps1.xml><?xml version="1.0" encoding="utf-8"?>
<ds:datastoreItem xmlns:ds="http://schemas.openxmlformats.org/officeDocument/2006/customXml" ds:itemID="{39375F92-B44E-4074-A7D9-60B88753B2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9ad062-aa00-492d-a75b-e00dca3b3d0f"/>
    <ds:schemaRef ds:uri="0dab3b79-5a11-4a79-9b08-3bd2d79ac80f"/>
    <ds:schemaRef ds:uri="213af126-92eb-4bb5-8bfd-1661103a29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216B17-20C9-4BDA-A240-55569DD485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6891B1-8FEE-4CAA-A633-6350205EC11B}">
  <ds:schemaRefs>
    <ds:schemaRef ds:uri="5c9ad062-aa00-492d-a75b-e00dca3b3d0f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213af126-92eb-4bb5-8bfd-1661103a2928"/>
    <ds:schemaRef ds:uri="0dab3b79-5a11-4a79-9b08-3bd2d79ac80f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94EE6DF7-4604-4962-9F5B-55924AF5E7FF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230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Times New Roman</vt:lpstr>
      <vt:lpstr>Wingdings</vt:lpstr>
      <vt:lpstr>Honeywell 2019</vt:lpstr>
      <vt:lpstr>think-cell Slide</vt:lpstr>
      <vt:lpstr>PowerPoint Presentation</vt:lpstr>
    </vt:vector>
  </TitlesOfParts>
  <Company>Interpublic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Honeywell  PowerPoint template 2020</dc:title>
  <dc:creator>Baid, Sumit</dc:creator>
  <cp:lastModifiedBy>Souther, Tyler</cp:lastModifiedBy>
  <cp:revision>23</cp:revision>
  <dcterms:created xsi:type="dcterms:W3CDTF">2020-01-07T13:32:20Z</dcterms:created>
  <dcterms:modified xsi:type="dcterms:W3CDTF">2024-10-30T21:27:10Z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0x0101000234FE2A5FCB4A40879E88ECF8489FD4</vt:lpwstr>
  </property>
  <property fmtid="{D5CDD505-2E9C-101B-9397-08002B2CF9AE}" pid="3" name="MSIP_Label_d546e5e1-5d42-4630-bacd-c69bfdcbd5e8_Enabled">
    <vt:lpwstr>true</vt:lpwstr>
  </property>
  <property fmtid="{D5CDD505-2E9C-101B-9397-08002B2CF9AE}" pid="4" name="MSIP_Label_d546e5e1-5d42-4630-bacd-c69bfdcbd5e8_SetDate">
    <vt:lpwstr>2022-04-15T12:36:25Z</vt:lpwstr>
  </property>
  <property fmtid="{D5CDD505-2E9C-101B-9397-08002B2CF9AE}" pid="5" name="MSIP_Label_d546e5e1-5d42-4630-bacd-c69bfdcbd5e8_Method">
    <vt:lpwstr>Standard</vt:lpwstr>
  </property>
  <property fmtid="{D5CDD505-2E9C-101B-9397-08002B2CF9AE}" pid="6" name="MSIP_Label_d546e5e1-5d42-4630-bacd-c69bfdcbd5e8_Name">
    <vt:lpwstr>d546e5e1-5d42-4630-bacd-c69bfdcbd5e8</vt:lpwstr>
  </property>
  <property fmtid="{D5CDD505-2E9C-101B-9397-08002B2CF9AE}" pid="7" name="MSIP_Label_d546e5e1-5d42-4630-bacd-c69bfdcbd5e8_SiteId">
    <vt:lpwstr>96ece526-9c7d-48b0-8daf-8b93c90a5d18</vt:lpwstr>
  </property>
  <property fmtid="{D5CDD505-2E9C-101B-9397-08002B2CF9AE}" pid="8" name="MSIP_Label_d546e5e1-5d42-4630-bacd-c69bfdcbd5e8_ActionId">
    <vt:lpwstr>9d064032-a70f-452f-872e-e5e7a8de85d7</vt:lpwstr>
  </property>
  <property fmtid="{D5CDD505-2E9C-101B-9397-08002B2CF9AE}" pid="9" name="MSIP_Label_d546e5e1-5d42-4630-bacd-c69bfdcbd5e8_ContentBits">
    <vt:lpwstr>0</vt:lpwstr>
  </property>
  <property fmtid="{D5CDD505-2E9C-101B-9397-08002B2CF9AE}" pid="10" name="docIndexRef">
    <vt:lpwstr>9beedd09-8b46-4638-ab7b-e9fb7d02173d</vt:lpwstr>
  </property>
  <property fmtid="{D5CDD505-2E9C-101B-9397-08002B2CF9AE}" pid="11" name="bjSaver">
    <vt:lpwstr>mCYE1o28gp3B82G0N8DpWAZnQvEb8WJM</vt:lpwstr>
  </property>
  <property fmtid="{D5CDD505-2E9C-101B-9397-08002B2CF9AE}" pid="12" name="bjDocumentLabelXML">
    <vt:lpwstr>&lt;?xml version="1.0" encoding="us-ascii"?&gt;&lt;sisl xmlns:xsd="http://www.w3.org/2001/XMLSchema" xmlns:xsi="http://www.w3.org/2001/XMLSchema-instance" sislVersion="0" policy="bf276872-af07-4968-a71d-1c83e80bd0bf" origin="userSelected" xmlns="http://www.boldonj</vt:lpwstr>
  </property>
  <property fmtid="{D5CDD505-2E9C-101B-9397-08002B2CF9AE}" pid="13" name="bjDocumentLabelXML-0">
    <vt:lpwstr>ames.com/2008/01/sie/internal/label"&gt;&lt;element uid="id_protectivemarking_newvalue1" value="" /&gt;&lt;/sisl&gt;</vt:lpwstr>
  </property>
  <property fmtid="{D5CDD505-2E9C-101B-9397-08002B2CF9AE}" pid="14" name="bjDocumentSecurityLabel">
    <vt:lpwstr>Honeywell Unrestricted</vt:lpwstr>
  </property>
  <property fmtid="{D5CDD505-2E9C-101B-9397-08002B2CF9AE}" pid="15" name="BJClassification">
    <vt:lpwstr>Honeywell Unrestricted</vt:lpwstr>
  </property>
  <property fmtid="{D5CDD505-2E9C-101B-9397-08002B2CF9AE}" pid="16" name="MediaServiceImageTags">
    <vt:lpwstr/>
  </property>
</Properties>
</file>