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media/image3.jpg" ContentType="image/jpg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256" r:id="rId6"/>
    <p:sldId id="273" r:id="rId7"/>
    <p:sldId id="35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sell, John H. (Pursell, John H. Principal En" initials="PJH(JHPE" lastIdx="2" clrIdx="0">
    <p:extLst>
      <p:ext uri="{19B8F6BF-5375-455C-9EA6-DF929625EA0E}">
        <p15:presenceInfo xmlns:p15="http://schemas.microsoft.com/office/powerpoint/2012/main" userId="S::john.pursell@honeywell.com::2cbe8f4a-0f13-4703-abfe-a46cfb446a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0579C"/>
    <a:srgbClr val="325BA4"/>
    <a:srgbClr val="335CA7"/>
    <a:srgbClr val="3662B0"/>
    <a:srgbClr val="43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D822A-4914-4764-999D-E30E1D16C723}" v="177313" dt="2024-11-13T20:43:34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ther, Tyler" userId="875bc1d9-c1cb-4c7c-a5eb-f3e350e514db" providerId="ADAL" clId="{8B4D822A-4914-4764-999D-E30E1D16C723}"/>
    <pc:docChg chg="custSel modSld modMainMaster modNotesMaster modHandout">
      <pc:chgData name="Souther, Tyler" userId="875bc1d9-c1cb-4c7c-a5eb-f3e350e514db" providerId="ADAL" clId="{8B4D822A-4914-4764-999D-E30E1D16C723}" dt="2024-11-13T20:43:34.598" v="342418" actId="947"/>
      <pc:docMkLst>
        <pc:docMk/>
      </pc:docMkLst>
      <pc:sldChg chg="addSp modSp mod">
        <pc:chgData name="Souther, Tyler" userId="875bc1d9-c1cb-4c7c-a5eb-f3e350e514db" providerId="ADAL" clId="{8B4D822A-4914-4764-999D-E30E1D16C723}" dt="2024-11-13T20:43:34.567" v="342370" actId="947"/>
        <pc:sldMkLst>
          <pc:docMk/>
          <pc:sldMk cId="3039407691" sldId="256"/>
        </pc:sldMkLst>
        <pc:spChg chg="add mod">
          <ac:chgData name="Souther, Tyler" userId="875bc1d9-c1cb-4c7c-a5eb-f3e350e514db" providerId="ADAL" clId="{8B4D822A-4914-4764-999D-E30E1D16C723}" dt="2024-11-13T20:43:34.567" v="342370" actId="947"/>
          <ac:spMkLst>
            <pc:docMk/>
            <pc:sldMk cId="3039407691" sldId="256"/>
            <ac:spMk id="2" creationId="{8BD00E66-1836-4CB5-9FFF-C3D431679FB5}"/>
          </ac:spMkLst>
        </pc:spChg>
      </pc:sldChg>
      <pc:sldChg chg="addSp delSp modSp mod">
        <pc:chgData name="Souther, Tyler" userId="875bc1d9-c1cb-4c7c-a5eb-f3e350e514db" providerId="ADAL" clId="{8B4D822A-4914-4764-999D-E30E1D16C723}" dt="2024-11-13T20:43:34.578" v="342384"/>
        <pc:sldMkLst>
          <pc:docMk/>
          <pc:sldMk cId="3036797526" sldId="273"/>
        </pc:sldMkLst>
        <pc:spChg chg="del">
          <ac:chgData name="Souther, Tyler" userId="875bc1d9-c1cb-4c7c-a5eb-f3e350e514db" providerId="ADAL" clId="{8B4D822A-4914-4764-999D-E30E1D16C723}" dt="2024-10-29T22:21:17.927" v="2665" actId="478"/>
          <ac:spMkLst>
            <pc:docMk/>
            <pc:sldMk cId="3036797526" sldId="273"/>
            <ac:spMk id="2" creationId="{00000000-0000-0000-0000-000000000000}"/>
          </ac:spMkLst>
        </pc:spChg>
        <pc:spChg chg="add mod">
          <ac:chgData name="Souther, Tyler" userId="875bc1d9-c1cb-4c7c-a5eb-f3e350e514db" providerId="ADAL" clId="{8B4D822A-4914-4764-999D-E30E1D16C723}" dt="2024-11-13T20:43:34.578" v="342384"/>
          <ac:spMkLst>
            <pc:docMk/>
            <pc:sldMk cId="3036797526" sldId="273"/>
            <ac:spMk id="3" creationId="{5D9ACC3A-1FB2-44FB-A3F9-9CC525813CEC}"/>
          </ac:spMkLst>
        </pc:spChg>
        <pc:spChg chg="mod">
          <ac:chgData name="Souther, Tyler" userId="875bc1d9-c1cb-4c7c-a5eb-f3e350e514db" providerId="ADAL" clId="{8B4D822A-4914-4764-999D-E30E1D16C723}" dt="2024-10-29T22:21:30.976" v="2807" actId="1076"/>
          <ac:spMkLst>
            <pc:docMk/>
            <pc:sldMk cId="3036797526" sldId="273"/>
            <ac:spMk id="8" creationId="{00000000-0000-0000-0000-000000000000}"/>
          </ac:spMkLst>
        </pc:spChg>
        <pc:spChg chg="add del mod">
          <ac:chgData name="Souther, Tyler" userId="875bc1d9-c1cb-4c7c-a5eb-f3e350e514db" providerId="ADAL" clId="{8B4D822A-4914-4764-999D-E30E1D16C723}" dt="2024-10-29T22:21:23.010" v="2666" actId="478"/>
          <ac:spMkLst>
            <pc:docMk/>
            <pc:sldMk cId="3036797526" sldId="273"/>
            <ac:spMk id="9" creationId="{2333533B-197C-413D-A4B0-3713431FD1EB}"/>
          </ac:spMkLst>
        </pc:spChg>
        <pc:spChg chg="add">
          <ac:chgData name="Souther, Tyler" userId="875bc1d9-c1cb-4c7c-a5eb-f3e350e514db" providerId="ADAL" clId="{8B4D822A-4914-4764-999D-E30E1D16C723}" dt="2024-10-29T22:21:24.038" v="2667"/>
          <ac:spMkLst>
            <pc:docMk/>
            <pc:sldMk cId="3036797526" sldId="273"/>
            <ac:spMk id="13" creationId="{956BD39F-B1CD-408F-B120-C98C990DABF6}"/>
          </ac:spMkLst>
        </pc:spChg>
        <pc:picChg chg="mod">
          <ac:chgData name="Souther, Tyler" userId="875bc1d9-c1cb-4c7c-a5eb-f3e350e514db" providerId="ADAL" clId="{8B4D822A-4914-4764-999D-E30E1D16C723}" dt="2024-10-29T22:20:13.593" v="1925" actId="1076"/>
          <ac:picMkLst>
            <pc:docMk/>
            <pc:sldMk cId="3036797526" sldId="273"/>
            <ac:picMk id="12" creationId="{26952A9C-C964-F693-5C9D-7D36665124B0}"/>
          </ac:picMkLst>
        </pc:picChg>
      </pc:sldChg>
      <pc:sldChg chg="addSp modSp mod">
        <pc:chgData name="Souther, Tyler" userId="875bc1d9-c1cb-4c7c-a5eb-f3e350e514db" providerId="ADAL" clId="{8B4D822A-4914-4764-999D-E30E1D16C723}" dt="2024-11-13T20:43:34.585" v="342398"/>
        <pc:sldMkLst>
          <pc:docMk/>
          <pc:sldMk cId="4178040271" sldId="354"/>
        </pc:sldMkLst>
        <pc:spChg chg="mod">
          <ac:chgData name="Souther, Tyler" userId="875bc1d9-c1cb-4c7c-a5eb-f3e350e514db" providerId="ADAL" clId="{8B4D822A-4914-4764-999D-E30E1D16C723}" dt="2024-10-29T22:21:08.198" v="2525" actId="122"/>
          <ac:spMkLst>
            <pc:docMk/>
            <pc:sldMk cId="4178040271" sldId="354"/>
            <ac:spMk id="2" creationId="{00000000-0000-0000-0000-000000000000}"/>
          </ac:spMkLst>
        </pc:spChg>
        <pc:spChg chg="add mod">
          <ac:chgData name="Souther, Tyler" userId="875bc1d9-c1cb-4c7c-a5eb-f3e350e514db" providerId="ADAL" clId="{8B4D822A-4914-4764-999D-E30E1D16C723}" dt="2024-11-13T20:43:34.585" v="342398"/>
          <ac:spMkLst>
            <pc:docMk/>
            <pc:sldMk cId="4178040271" sldId="354"/>
            <ac:spMk id="3" creationId="{03B5D9C7-CF47-47AD-AB27-FB5D7511D9CB}"/>
          </ac:spMkLst>
        </pc:spChg>
        <pc:spChg chg="mod">
          <ac:chgData name="Souther, Tyler" userId="875bc1d9-c1cb-4c7c-a5eb-f3e350e514db" providerId="ADAL" clId="{8B4D822A-4914-4764-999D-E30E1D16C723}" dt="2024-10-29T22:24:27.253" v="4370" actId="20577"/>
          <ac:spMkLst>
            <pc:docMk/>
            <pc:sldMk cId="4178040271" sldId="354"/>
            <ac:spMk id="8" creationId="{00000000-0000-0000-0000-000000000000}"/>
          </ac:spMkLst>
        </pc:spChg>
      </pc:sldChg>
      <pc:sldMasterChg chg="modSldLayout">
        <pc:chgData name="Souther, Tyler" userId="875bc1d9-c1cb-4c7c-a5eb-f3e350e514db" providerId="ADAL" clId="{8B4D822A-4914-4764-999D-E30E1D16C723}" dt="2024-11-13T20:43:34.559" v="342359"/>
        <pc:sldMasterMkLst>
          <pc:docMk/>
          <pc:sldMasterMk cId="2402040483" sldId="2147483648"/>
        </pc:sldMasterMkLst>
        <pc:sldLayoutChg chg="modSp mod">
          <pc:chgData name="Souther, Tyler" userId="875bc1d9-c1cb-4c7c-a5eb-f3e350e514db" providerId="ADAL" clId="{8B4D822A-4914-4764-999D-E30E1D16C723}" dt="2024-11-13T20:43:34.508" v="342289"/>
          <pc:sldLayoutMkLst>
            <pc:docMk/>
            <pc:sldMasterMk cId="2402040483" sldId="2147483648"/>
            <pc:sldLayoutMk cId="3452310441" sldId="2147483649"/>
          </pc:sldLayoutMkLst>
          <pc:spChg chg="mod">
            <ac:chgData name="Souther, Tyler" userId="875bc1d9-c1cb-4c7c-a5eb-f3e350e514db" providerId="ADAL" clId="{8B4D822A-4914-4764-999D-E30E1D16C723}" dt="2024-11-13T20:43:34.508" v="342289"/>
            <ac:spMkLst>
              <pc:docMk/>
              <pc:sldMasterMk cId="2402040483" sldId="2147483648"/>
              <pc:sldLayoutMk cId="3452310441" sldId="2147483649"/>
              <ac:spMk id="5" creationId="{1CEB601C-7EDE-43A7-A22E-A59FBF357796}"/>
            </ac:spMkLst>
          </pc:spChg>
        </pc:sldLayoutChg>
        <pc:sldLayoutChg chg="modSp mod">
          <pc:chgData name="Souther, Tyler" userId="875bc1d9-c1cb-4c7c-a5eb-f3e350e514db" providerId="ADAL" clId="{8B4D822A-4914-4764-999D-E30E1D16C723}" dt="2024-11-13T20:43:34.516" v="342299"/>
          <pc:sldLayoutMkLst>
            <pc:docMk/>
            <pc:sldMasterMk cId="2402040483" sldId="2147483648"/>
            <pc:sldLayoutMk cId="2303703972" sldId="2147483650"/>
          </pc:sldLayoutMkLst>
          <pc:spChg chg="mod">
            <ac:chgData name="Souther, Tyler" userId="875bc1d9-c1cb-4c7c-a5eb-f3e350e514db" providerId="ADAL" clId="{8B4D822A-4914-4764-999D-E30E1D16C723}" dt="2024-11-13T20:43:34.516" v="342299"/>
            <ac:spMkLst>
              <pc:docMk/>
              <pc:sldMasterMk cId="2402040483" sldId="2147483648"/>
              <pc:sldLayoutMk cId="2303703972" sldId="2147483650"/>
              <ac:spMk id="5" creationId="{D2F6E74F-D81D-437B-A881-99B4FB51E563}"/>
            </ac:spMkLst>
          </pc:spChg>
        </pc:sldLayoutChg>
        <pc:sldLayoutChg chg="modSp mod">
          <pc:chgData name="Souther, Tyler" userId="875bc1d9-c1cb-4c7c-a5eb-f3e350e514db" providerId="ADAL" clId="{8B4D822A-4914-4764-999D-E30E1D16C723}" dt="2024-11-13T20:43:34.524" v="342309"/>
          <pc:sldLayoutMkLst>
            <pc:docMk/>
            <pc:sldMasterMk cId="2402040483" sldId="2147483648"/>
            <pc:sldLayoutMk cId="266808796" sldId="2147483651"/>
          </pc:sldLayoutMkLst>
          <pc:spChg chg="mod">
            <ac:chgData name="Souther, Tyler" userId="875bc1d9-c1cb-4c7c-a5eb-f3e350e514db" providerId="ADAL" clId="{8B4D822A-4914-4764-999D-E30E1D16C723}" dt="2024-11-13T20:43:34.524" v="342309"/>
            <ac:spMkLst>
              <pc:docMk/>
              <pc:sldMasterMk cId="2402040483" sldId="2147483648"/>
              <pc:sldLayoutMk cId="266808796" sldId="2147483651"/>
              <ac:spMk id="5" creationId="{6A81DEAB-AC68-4E05-8B32-A3B173C88068}"/>
            </ac:spMkLst>
          </pc:spChg>
        </pc:sldLayoutChg>
        <pc:sldLayoutChg chg="modSp mod">
          <pc:chgData name="Souther, Tyler" userId="875bc1d9-c1cb-4c7c-a5eb-f3e350e514db" providerId="ADAL" clId="{8B4D822A-4914-4764-999D-E30E1D16C723}" dt="2024-11-13T20:43:34.531" v="342319"/>
          <pc:sldLayoutMkLst>
            <pc:docMk/>
            <pc:sldMasterMk cId="2402040483" sldId="2147483648"/>
            <pc:sldLayoutMk cId="1253000984" sldId="2147483652"/>
          </pc:sldLayoutMkLst>
          <pc:spChg chg="mod">
            <ac:chgData name="Souther, Tyler" userId="875bc1d9-c1cb-4c7c-a5eb-f3e350e514db" providerId="ADAL" clId="{8B4D822A-4914-4764-999D-E30E1D16C723}" dt="2024-11-13T20:43:34.531" v="342319"/>
            <ac:spMkLst>
              <pc:docMk/>
              <pc:sldMasterMk cId="2402040483" sldId="2147483648"/>
              <pc:sldLayoutMk cId="1253000984" sldId="2147483652"/>
              <ac:spMk id="6" creationId="{D3561153-41B5-4384-9CEF-3912A952B4BD}"/>
            </ac:spMkLst>
          </pc:spChg>
        </pc:sldLayoutChg>
        <pc:sldLayoutChg chg="modSp mod">
          <pc:chgData name="Souther, Tyler" userId="875bc1d9-c1cb-4c7c-a5eb-f3e350e514db" providerId="ADAL" clId="{8B4D822A-4914-4764-999D-E30E1D16C723}" dt="2024-11-13T20:43:34.539" v="342329"/>
          <pc:sldLayoutMkLst>
            <pc:docMk/>
            <pc:sldMasterMk cId="2402040483" sldId="2147483648"/>
            <pc:sldLayoutMk cId="381572377" sldId="2147483653"/>
          </pc:sldLayoutMkLst>
          <pc:spChg chg="mod">
            <ac:chgData name="Souther, Tyler" userId="875bc1d9-c1cb-4c7c-a5eb-f3e350e514db" providerId="ADAL" clId="{8B4D822A-4914-4764-999D-E30E1D16C723}" dt="2024-11-13T20:43:34.539" v="342329"/>
            <ac:spMkLst>
              <pc:docMk/>
              <pc:sldMasterMk cId="2402040483" sldId="2147483648"/>
              <pc:sldLayoutMk cId="381572377" sldId="2147483653"/>
              <ac:spMk id="8" creationId="{697716C2-0A32-40C0-9690-3039B5F86139}"/>
            </ac:spMkLst>
          </pc:spChg>
        </pc:sldLayoutChg>
        <pc:sldLayoutChg chg="modSp mod">
          <pc:chgData name="Souther, Tyler" userId="875bc1d9-c1cb-4c7c-a5eb-f3e350e514db" providerId="ADAL" clId="{8B4D822A-4914-4764-999D-E30E1D16C723}" dt="2024-11-13T20:43:34.545" v="342339"/>
          <pc:sldLayoutMkLst>
            <pc:docMk/>
            <pc:sldMasterMk cId="2402040483" sldId="2147483648"/>
            <pc:sldLayoutMk cId="4223020563" sldId="2147483654"/>
          </pc:sldLayoutMkLst>
          <pc:spChg chg="mod">
            <ac:chgData name="Souther, Tyler" userId="875bc1d9-c1cb-4c7c-a5eb-f3e350e514db" providerId="ADAL" clId="{8B4D822A-4914-4764-999D-E30E1D16C723}" dt="2024-11-13T20:43:34.545" v="342339"/>
            <ac:spMkLst>
              <pc:docMk/>
              <pc:sldMasterMk cId="2402040483" sldId="2147483648"/>
              <pc:sldLayoutMk cId="4223020563" sldId="2147483654"/>
              <ac:spMk id="4" creationId="{A4C18359-5D55-4294-BFD9-11A4D565D3C3}"/>
            </ac:spMkLst>
          </pc:spChg>
        </pc:sldLayoutChg>
        <pc:sldLayoutChg chg="modSp mod">
          <pc:chgData name="Souther, Tyler" userId="875bc1d9-c1cb-4c7c-a5eb-f3e350e514db" providerId="ADAL" clId="{8B4D822A-4914-4764-999D-E30E1D16C723}" dt="2024-11-13T20:43:34.552" v="342349"/>
          <pc:sldLayoutMkLst>
            <pc:docMk/>
            <pc:sldMasterMk cId="2402040483" sldId="2147483648"/>
            <pc:sldLayoutMk cId="2771937668" sldId="2147483655"/>
          </pc:sldLayoutMkLst>
          <pc:spChg chg="mod">
            <ac:chgData name="Souther, Tyler" userId="875bc1d9-c1cb-4c7c-a5eb-f3e350e514db" providerId="ADAL" clId="{8B4D822A-4914-4764-999D-E30E1D16C723}" dt="2024-11-13T20:43:34.552" v="342349"/>
            <ac:spMkLst>
              <pc:docMk/>
              <pc:sldMasterMk cId="2402040483" sldId="2147483648"/>
              <pc:sldLayoutMk cId="2771937668" sldId="2147483655"/>
              <ac:spMk id="3" creationId="{DB2623ED-67E6-42B0-83E9-ACD27FC0A763}"/>
            </ac:spMkLst>
          </pc:spChg>
        </pc:sldLayoutChg>
        <pc:sldLayoutChg chg="modSp mod">
          <pc:chgData name="Souther, Tyler" userId="875bc1d9-c1cb-4c7c-a5eb-f3e350e514db" providerId="ADAL" clId="{8B4D822A-4914-4764-999D-E30E1D16C723}" dt="2024-11-13T20:43:34.559" v="342359"/>
          <pc:sldLayoutMkLst>
            <pc:docMk/>
            <pc:sldMasterMk cId="2402040483" sldId="2147483648"/>
            <pc:sldLayoutMk cId="1007552780" sldId="2147483656"/>
          </pc:sldLayoutMkLst>
          <pc:spChg chg="mod">
            <ac:chgData name="Souther, Tyler" userId="875bc1d9-c1cb-4c7c-a5eb-f3e350e514db" providerId="ADAL" clId="{8B4D822A-4914-4764-999D-E30E1D16C723}" dt="2024-11-13T20:43:34.559" v="342359"/>
            <ac:spMkLst>
              <pc:docMk/>
              <pc:sldMasterMk cId="2402040483" sldId="2147483648"/>
              <pc:sldLayoutMk cId="1007552780" sldId="2147483656"/>
              <ac:spMk id="6" creationId="{43CFB3F6-CE07-46B8-96A7-1AEDC302EF2A}"/>
            </ac:spMkLst>
          </pc:spChg>
        </pc:sldLayoutChg>
      </pc:sldMasterChg>
    </pc:docChg>
  </pc:docChgLst>
  <pc:docChgLst>
    <pc:chgData name="Pursell, John H. (Pursell, John H. Principal En" userId="S::john.pursell@honeywell.com::2cbe8f4a-0f13-4703-abfe-a46cfb446aa2" providerId="AD" clId="Web-{6D6626FA-AF84-B9C1-A1E4-CE2AB88535D0}"/>
    <pc:docChg chg="delSld modSld">
      <pc:chgData name="Pursell, John H. (Pursell, John H. Principal En" userId="S::john.pursell@honeywell.com::2cbe8f4a-0f13-4703-abfe-a46cfb446aa2" providerId="AD" clId="Web-{6D6626FA-AF84-B9C1-A1E4-CE2AB88535D0}" dt="2024-10-29T15:33:17.832" v="419" actId="20577"/>
      <pc:docMkLst>
        <pc:docMk/>
      </pc:docMkLst>
      <pc:sldChg chg="modSp">
        <pc:chgData name="Pursell, John H. (Pursell, John H. Principal En" userId="S::john.pursell@honeywell.com::2cbe8f4a-0f13-4703-abfe-a46cfb446aa2" providerId="AD" clId="Web-{6D6626FA-AF84-B9C1-A1E4-CE2AB88535D0}" dt="2024-10-29T15:01:12.509" v="5" actId="20577"/>
        <pc:sldMkLst>
          <pc:docMk/>
          <pc:sldMk cId="3039407691" sldId="256"/>
        </pc:sldMkLst>
        <pc:spChg chg="mod">
          <ac:chgData name="Pursell, John H. (Pursell, John H. Principal En" userId="S::john.pursell@honeywell.com::2cbe8f4a-0f13-4703-abfe-a46cfb446aa2" providerId="AD" clId="Web-{6D6626FA-AF84-B9C1-A1E4-CE2AB88535D0}" dt="2024-10-29T15:01:12.509" v="5" actId="20577"/>
          <ac:spMkLst>
            <pc:docMk/>
            <pc:sldMk cId="3039407691" sldId="256"/>
            <ac:spMk id="7" creationId="{49272B33-11EF-4F10-8717-EBB1448A7969}"/>
          </ac:spMkLst>
        </pc:spChg>
      </pc:sldChg>
      <pc:sldChg chg="addSp modSp">
        <pc:chgData name="Pursell, John H. (Pursell, John H. Principal En" userId="S::john.pursell@honeywell.com::2cbe8f4a-0f13-4703-abfe-a46cfb446aa2" providerId="AD" clId="Web-{6D6626FA-AF84-B9C1-A1E4-CE2AB88535D0}" dt="2024-10-29T15:07:03.144" v="156" actId="14100"/>
        <pc:sldMkLst>
          <pc:docMk/>
          <pc:sldMk cId="3036797526" sldId="273"/>
        </pc:sldMkLst>
        <pc:spChg chg="mod">
          <ac:chgData name="Pursell, John H. (Pursell, John H. Principal En" userId="S::john.pursell@honeywell.com::2cbe8f4a-0f13-4703-abfe-a46cfb446aa2" providerId="AD" clId="Web-{6D6626FA-AF84-B9C1-A1E4-CE2AB88535D0}" dt="2024-10-29T15:06:35.097" v="149" actId="20577"/>
          <ac:spMkLst>
            <pc:docMk/>
            <pc:sldMk cId="3036797526" sldId="273"/>
            <ac:spMk id="8" creationId="{00000000-0000-0000-0000-000000000000}"/>
          </ac:spMkLst>
        </pc:spChg>
        <pc:picChg chg="add mod ord">
          <ac:chgData name="Pursell, John H. (Pursell, John H. Principal En" userId="S::john.pursell@honeywell.com::2cbe8f4a-0f13-4703-abfe-a46cfb446aa2" providerId="AD" clId="Web-{6D6626FA-AF84-B9C1-A1E4-CE2AB88535D0}" dt="2024-10-29T15:06:06.252" v="145"/>
          <ac:picMkLst>
            <pc:docMk/>
            <pc:sldMk cId="3036797526" sldId="273"/>
            <ac:picMk id="4" creationId="{68D0B10A-324B-1747-59E7-83E1DEAD5BA9}"/>
          </ac:picMkLst>
        </pc:picChg>
        <pc:picChg chg="add mod">
          <ac:chgData name="Pursell, John H. (Pursell, John H. Principal En" userId="S::john.pursell@honeywell.com::2cbe8f4a-0f13-4703-abfe-a46cfb446aa2" providerId="AD" clId="Web-{6D6626FA-AF84-B9C1-A1E4-CE2AB88535D0}" dt="2024-10-29T15:05:49.517" v="144" actId="1076"/>
          <ac:picMkLst>
            <pc:docMk/>
            <pc:sldMk cId="3036797526" sldId="273"/>
            <ac:picMk id="7" creationId="{1306082B-CD7D-A483-04A0-EBEFAA7227FE}"/>
          </ac:picMkLst>
        </pc:picChg>
        <pc:picChg chg="add mod">
          <ac:chgData name="Pursell, John H. (Pursell, John H. Principal En" userId="S::john.pursell@honeywell.com::2cbe8f4a-0f13-4703-abfe-a46cfb446aa2" providerId="AD" clId="Web-{6D6626FA-AF84-B9C1-A1E4-CE2AB88535D0}" dt="2024-10-29T15:07:03.144" v="156" actId="14100"/>
          <ac:picMkLst>
            <pc:docMk/>
            <pc:sldMk cId="3036797526" sldId="273"/>
            <ac:picMk id="12" creationId="{26952A9C-C964-F693-5C9D-7D36665124B0}"/>
          </ac:picMkLst>
        </pc:picChg>
        <pc:cxnChg chg="add mod">
          <ac:chgData name="Pursell, John H. (Pursell, John H. Principal En" userId="S::john.pursell@honeywell.com::2cbe8f4a-0f13-4703-abfe-a46cfb446aa2" providerId="AD" clId="Web-{6D6626FA-AF84-B9C1-A1E4-CE2AB88535D0}" dt="2024-10-29T15:06:18.909" v="146" actId="14100"/>
          <ac:cxnSpMkLst>
            <pc:docMk/>
            <pc:sldMk cId="3036797526" sldId="273"/>
            <ac:cxnSpMk id="10" creationId="{7E2CE64C-7310-5C5B-782C-DA25595D3515}"/>
          </ac:cxnSpMkLst>
        </pc:cxnChg>
      </pc:sldChg>
      <pc:sldChg chg="del">
        <pc:chgData name="Pursell, John H. (Pursell, John H. Principal En" userId="S::john.pursell@honeywell.com::2cbe8f4a-0f13-4703-abfe-a46cfb446aa2" providerId="AD" clId="Web-{6D6626FA-AF84-B9C1-A1E4-CE2AB88535D0}" dt="2024-10-29T15:07:59.896" v="160"/>
        <pc:sldMkLst>
          <pc:docMk/>
          <pc:sldMk cId="2554315428" sldId="274"/>
        </pc:sldMkLst>
      </pc:sldChg>
      <pc:sldChg chg="del">
        <pc:chgData name="Pursell, John H. (Pursell, John H. Principal En" userId="S::john.pursell@honeywell.com::2cbe8f4a-0f13-4703-abfe-a46cfb446aa2" providerId="AD" clId="Web-{6D6626FA-AF84-B9C1-A1E4-CE2AB88535D0}" dt="2024-10-29T15:08:05.834" v="162"/>
        <pc:sldMkLst>
          <pc:docMk/>
          <pc:sldMk cId="3818484785" sldId="276"/>
        </pc:sldMkLst>
      </pc:sldChg>
      <pc:sldChg chg="del">
        <pc:chgData name="Pursell, John H. (Pursell, John H. Principal En" userId="S::john.pursell@honeywell.com::2cbe8f4a-0f13-4703-abfe-a46cfb446aa2" providerId="AD" clId="Web-{6D6626FA-AF84-B9C1-A1E4-CE2AB88535D0}" dt="2024-10-29T15:07:52.208" v="158"/>
        <pc:sldMkLst>
          <pc:docMk/>
          <pc:sldMk cId="2410441957" sldId="277"/>
        </pc:sldMkLst>
      </pc:sldChg>
      <pc:sldChg chg="del">
        <pc:chgData name="Pursell, John H. (Pursell, John H. Principal En" userId="S::john.pursell@honeywell.com::2cbe8f4a-0f13-4703-abfe-a46cfb446aa2" providerId="AD" clId="Web-{6D6626FA-AF84-B9C1-A1E4-CE2AB88535D0}" dt="2024-10-29T15:08:01.599" v="161"/>
        <pc:sldMkLst>
          <pc:docMk/>
          <pc:sldMk cId="0" sldId="353"/>
        </pc:sldMkLst>
      </pc:sldChg>
      <pc:sldChg chg="modSp">
        <pc:chgData name="Pursell, John H. (Pursell, John H. Principal En" userId="S::john.pursell@honeywell.com::2cbe8f4a-0f13-4703-abfe-a46cfb446aa2" providerId="AD" clId="Web-{6D6626FA-AF84-B9C1-A1E4-CE2AB88535D0}" dt="2024-10-29T15:33:17.832" v="419" actId="20577"/>
        <pc:sldMkLst>
          <pc:docMk/>
          <pc:sldMk cId="4178040271" sldId="354"/>
        </pc:sldMkLst>
        <pc:spChg chg="mod">
          <ac:chgData name="Pursell, John H. (Pursell, John H. Principal En" userId="S::john.pursell@honeywell.com::2cbe8f4a-0f13-4703-abfe-a46cfb446aa2" providerId="AD" clId="Web-{6D6626FA-AF84-B9C1-A1E4-CE2AB88535D0}" dt="2024-10-29T15:33:17.832" v="419" actId="20577"/>
          <ac:spMkLst>
            <pc:docMk/>
            <pc:sldMk cId="4178040271" sldId="354"/>
            <ac:spMk id="8" creationId="{00000000-0000-0000-0000-000000000000}"/>
          </ac:spMkLst>
        </pc:spChg>
      </pc:sldChg>
      <pc:sldChg chg="del">
        <pc:chgData name="Pursell, John H. (Pursell, John H. Principal En" userId="S::john.pursell@honeywell.com::2cbe8f4a-0f13-4703-abfe-a46cfb446aa2" providerId="AD" clId="Web-{6D6626FA-AF84-B9C1-A1E4-CE2AB88535D0}" dt="2024-10-29T15:07:56.552" v="159"/>
        <pc:sldMkLst>
          <pc:docMk/>
          <pc:sldMk cId="3042093177" sldId="355"/>
        </pc:sldMkLst>
      </pc:sldChg>
      <pc:sldChg chg="del">
        <pc:chgData name="Pursell, John H. (Pursell, John H. Principal En" userId="S::john.pursell@honeywell.com::2cbe8f4a-0f13-4703-abfe-a46cfb446aa2" providerId="AD" clId="Web-{6D6626FA-AF84-B9C1-A1E4-CE2AB88535D0}" dt="2024-10-29T15:07:50.036" v="157"/>
        <pc:sldMkLst>
          <pc:docMk/>
          <pc:sldMk cId="3289465805" sldId="356"/>
        </pc:sldMkLst>
      </pc:sldChg>
      <pc:sldChg chg="del">
        <pc:chgData name="Pursell, John H. (Pursell, John H. Principal En" userId="S::john.pursell@honeywell.com::2cbe8f4a-0f13-4703-abfe-a46cfb446aa2" providerId="AD" clId="Web-{6D6626FA-AF84-B9C1-A1E4-CE2AB88535D0}" dt="2024-10-29T15:32:37.174" v="417"/>
        <pc:sldMkLst>
          <pc:docMk/>
          <pc:sldMk cId="1526104799" sldId="3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E2796-40FA-423F-8EB9-F1A4545809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F2ACE-1B96-4314-8259-D925658B6F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62732-2D66-4F6E-AB1C-94D470AA0B8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DCDAE-AAB6-478D-A252-357BE8504F0A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700">
                <a:solidFill>
                  <a:srgbClr val="7F7F7F"/>
                </a:solidFill>
                <a:latin typeface="Arial" panose="020B0604020202020204" pitchFamily="34" charset="0"/>
              </a:rPr>
              <a:t>Honeywell Internal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C128D-E085-48D5-9087-424211B70B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5FDA1-70EF-430D-A241-E8521650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46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9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BB16B-2FDC-4C3C-8294-BD8C1B24958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7529C-441A-43B0-902D-CBF6B2C9F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5393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7529C-441A-43B0-902D-CBF6B2C9FD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7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7529C-441A-43B0-902D-CBF6B2C9FD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7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7529C-441A-43B0-902D-CBF6B2C9FD9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0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550D-F156-41EE-8917-B339443CC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6C901-B254-48F1-81AB-F90E3B307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9D79-9094-47B9-BBE9-EDE11EF3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B601C-7EDE-43A7-A22E-A59FBF35779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A3357-DD0F-49ED-BD52-AE6ED7D2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1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6278-739B-4122-B9AA-48795EF5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E3CE6-7CEF-42AB-B412-725C885CF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3799D-48DB-41CC-9519-0768C3D7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A2153-102A-4158-B886-BEBA01E0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811C2-6E02-4BAF-B04F-4838020EC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44E2B-D201-4E73-AC4F-B0809CA19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1141B-7EA0-4499-BC8D-A58FC93A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9CC08-DA26-4F4C-84E2-A738302B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2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2E6F-6B3A-4446-BB8B-7876A4D3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DA429-9E61-4B0E-B689-BEB04A59C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F95A4-5C75-443F-8B67-7A2DD9D7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6E74F-D81D-437B-A881-99B4FB51E56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F5EED-1915-420C-8785-19220DFB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0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6950-6E49-4DEF-A5BC-F0D00EE9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5C8B1-4D0A-44C0-A387-995D12927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DE681-9FD3-415A-9EB4-736CEF97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1DEAB-AC68-4E05-8B32-A3B173C8806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1FD8C-DF81-4049-94E1-8568A051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6F2A-427B-4E27-887C-2B70E7C4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22FEC-37D4-40CE-A32A-99C8DE47A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079F4-D2DF-42E0-A4C5-23FA6484D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0AA4D-9493-49C6-8893-BB5148E2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61153-41B5-4384-9CEF-3912A952B4B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42CD4-539D-44F7-BF34-A19EFDCB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0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9E04-BDB5-4CE4-A131-6544D429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25FB3-464B-43A6-823D-8135E661E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11B41-56AA-4D29-8637-A27526F75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7F323-AE8D-46BA-8A1D-3278FC566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ADF4D-204D-4B4C-BB6B-DB544DBD7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48AF1-7A48-4831-8149-75BD593C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716C2-0A32-40C0-9690-3039B5F8613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F38B4-AE05-488A-9903-A9742B16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FA57-377F-49FC-B1D9-F51CE121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42AD9-C2BA-40B7-B88B-E16C7B78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18359-5D55-4294-BFD9-11A4D565D3C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B0317-E53A-4EF2-B580-44AFB8CB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2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A1F888-FE99-49F7-B143-EE44E6EF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623ED-67E6-42B0-83E9-ACD27FC0A76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3580-F53C-42DC-8890-93C72461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3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D73F-F88B-4886-A018-75BDAE97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74818-2C38-487B-9E28-869B6D2DC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58D30-F48B-421B-9403-A4E8A710C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F9F58-9BCE-452D-8A53-04C1CEAF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FB3F6-CE07-46B8-96A7-1AEDC302EF2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EAEA6-282D-42C8-9200-36DE4FA6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5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1724-6712-407E-9ADB-724AD3FA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F014A-6AD6-4386-978D-1D6BB6E8D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707E8-B3D8-40D1-A324-02A3E402D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F2E6E-6615-4CF4-BC44-C1A57D30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4EFE-5066-49B2-A7B2-A1BCAC1B356A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ACBDA-940D-42CB-8EB7-2C8A1E8E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5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B65B7-9E83-453D-A2E3-8B42BE57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9661C-0B68-4E6A-8CE5-5329DD92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FFADD-AEF0-4793-B32E-C51CE7FA0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4EFE-5066-49B2-A7B2-A1BCAC1B356A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07198-6AF8-4C27-9FF0-03A765375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FA37C-0768-4C0A-87AA-AEDEB7366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4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.jpg"/><Relationship Id="rId11" Type="http://schemas.openxmlformats.org/officeDocument/2006/relationships/image" Target="file:///\\localhost\Volumes\DMS-Server\Clients\Honeywell%20PPT%20\Honeywell%20-%20Freestanding%20Logos\Honeywell%20-%20Freestanding%20Logo%20RGB.png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1.wmf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713BE8-5456-451B-8AFC-64E89C8E1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3" y="1577300"/>
            <a:ext cx="3218756" cy="1710182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7099F808-141A-4075-A233-8F312E763086}"/>
              </a:ext>
            </a:extLst>
          </p:cNvPr>
          <p:cNvSpPr/>
          <p:nvPr/>
        </p:nvSpPr>
        <p:spPr>
          <a:xfrm>
            <a:off x="1095270" y="3310128"/>
            <a:ext cx="10058400" cy="3547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8212731-9353-43BE-9655-D8D4893BDBF9}"/>
              </a:ext>
            </a:extLst>
          </p:cNvPr>
          <p:cNvSpPr/>
          <p:nvPr/>
        </p:nvSpPr>
        <p:spPr>
          <a:xfrm>
            <a:off x="1095270" y="3310128"/>
            <a:ext cx="3297936" cy="2471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 descr="https://www.garmin.com/en-US/blog/wp-content/uploads/2018/10/Gulfstream-G280-Aerial_blog.jpg">
            <a:extLst>
              <a:ext uri="{FF2B5EF4-FFF2-40B4-BE49-F238E27FC236}">
                <a16:creationId xmlns:a16="http://schemas.microsoft.com/office/drawing/2014/main" id="{2D495FA6-7331-49C8-8899-1EBA454C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" y="1"/>
            <a:ext cx="3480811" cy="163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gacy 500">
            <a:extLst>
              <a:ext uri="{FF2B5EF4-FFF2-40B4-BE49-F238E27FC236}">
                <a16:creationId xmlns:a16="http://schemas.microsoft.com/office/drawing/2014/main" id="{C08E1592-3B0E-4E3E-8F10-75AACA7C2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97" y="11251"/>
            <a:ext cx="3077635" cy="13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licopter">
            <a:extLst>
              <a:ext uri="{FF2B5EF4-FFF2-40B4-BE49-F238E27FC236}">
                <a16:creationId xmlns:a16="http://schemas.microsoft.com/office/drawing/2014/main" id="{5062B430-18EE-4280-9FD5-3AF0E01C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895" y="1531234"/>
            <a:ext cx="2825474" cy="17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\\localhost\Volumes\DMS-Server\Clients\Honeywell PPT \Honeywell - Freestanding Logos\Honeywell - Freestanding Logo RGB.png">
            <a:extLst>
              <a:ext uri="{FF2B5EF4-FFF2-40B4-BE49-F238E27FC236}">
                <a16:creationId xmlns:a16="http://schemas.microsoft.com/office/drawing/2014/main" id="{FAB5C03C-7669-408B-BBCE-C007254F65C3}"/>
              </a:ext>
            </a:extLst>
          </p:cNvPr>
          <p:cNvPicPr>
            <a:picLocks noChangeAspect="1"/>
          </p:cNvPicPr>
          <p:nvPr/>
        </p:nvPicPr>
        <p:blipFill>
          <a:blip r:embed="rId10" r:link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528" y="6396334"/>
            <a:ext cx="1615080" cy="30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EF08A-88F2-4165-A502-BA6D4158892E}"/>
              </a:ext>
            </a:extLst>
          </p:cNvPr>
          <p:cNvSpPr txBox="1"/>
          <p:nvPr/>
        </p:nvSpPr>
        <p:spPr>
          <a:xfrm>
            <a:off x="333686" y="5745523"/>
            <a:ext cx="12041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                                                       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GCC Special Topic</a:t>
            </a:r>
            <a:endParaRPr lang="en-US" sz="2000" b="1" dirty="0">
              <a:latin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Embraer Legacy / Praetor LP Bleed Air Check Valve Issue P/N 70040388-1                 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272B33-11EF-4F10-8717-EBB1448A7969}"/>
              </a:ext>
            </a:extLst>
          </p:cNvPr>
          <p:cNvSpPr txBox="1"/>
          <p:nvPr/>
        </p:nvSpPr>
        <p:spPr>
          <a:xfrm>
            <a:off x="167504" y="6511314"/>
            <a:ext cx="232697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Date:  11/13/2024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Image result for htf7000">
            <a:extLst>
              <a:ext uri="{FF2B5EF4-FFF2-40B4-BE49-F238E27FC236}">
                <a16:creationId xmlns:a16="http://schemas.microsoft.com/office/drawing/2014/main" id="{67F32890-3791-4E6A-A410-E519612C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91" y="144083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oneywell flight test aircraft">
            <a:extLst>
              <a:ext uri="{FF2B5EF4-FFF2-40B4-BE49-F238E27FC236}">
                <a16:creationId xmlns:a16="http://schemas.microsoft.com/office/drawing/2014/main" id="{A488928A-CF4E-453B-82CE-F50D8C2B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88" y="2514"/>
            <a:ext cx="2831109" cy="189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30121.pcdn.co/wp-content/uploads/2019/09/Longitude_AirtoAir-1.jpg">
            <a:extLst>
              <a:ext uri="{FF2B5EF4-FFF2-40B4-BE49-F238E27FC236}">
                <a16:creationId xmlns:a16="http://schemas.microsoft.com/office/drawing/2014/main" id="{C34182BE-1757-43E0-A4B1-5588B8B12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90" y="1577300"/>
            <a:ext cx="2826069" cy="17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:\db\nacelle.cgm">
            <a:extLst>
              <a:ext uri="{FF2B5EF4-FFF2-40B4-BE49-F238E27FC236}">
                <a16:creationId xmlns:a16="http://schemas.microsoft.com/office/drawing/2014/main" id="{56B3BC70-8853-49E9-A028-F6FCA651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37895" y="148824"/>
            <a:ext cx="2653265" cy="1046929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D00E66-1836-4CB5-9FFF-C3D431679FB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Honeywell Internal</a:t>
            </a:r>
          </a:p>
        </p:txBody>
      </p:sp>
    </p:spTree>
    <p:extLst>
      <p:ext uri="{BB962C8B-B14F-4D97-AF65-F5344CB8AC3E}">
        <p14:creationId xmlns:p14="http://schemas.microsoft.com/office/powerpoint/2010/main" val="303940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AT001">
            <a:extLst>
              <a:ext uri="{FF2B5EF4-FFF2-40B4-BE49-F238E27FC236}">
                <a16:creationId xmlns:a16="http://schemas.microsoft.com/office/drawing/2014/main" id="{68D0B10A-324B-1747-59E7-83E1DEAD5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7332" t="5043" r="22612"/>
          <a:stretch>
            <a:fillRect/>
          </a:stretch>
        </p:blipFill>
        <p:spPr bwMode="auto">
          <a:xfrm>
            <a:off x="8728988" y="1293300"/>
            <a:ext cx="3310345" cy="36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object 3"/>
          <p:cNvSpPr txBox="1"/>
          <p:nvPr/>
        </p:nvSpPr>
        <p:spPr>
          <a:xfrm>
            <a:off x="476445" y="1070835"/>
            <a:ext cx="8134155" cy="264687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defTabSz="4572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tabLst>
                <a:tab pos="182880" algn="l"/>
              </a:tabLst>
            </a:pPr>
            <a:r>
              <a:rPr lang="en-US" b="1" spc="-5" dirty="0">
                <a:solidFill>
                  <a:srgbClr val="000000"/>
                </a:solidFill>
                <a:latin typeface="Arial"/>
                <a:cs typeface="Arial"/>
              </a:rPr>
              <a:t>ISSUE</a:t>
            </a:r>
          </a:p>
          <a:p>
            <a:pPr marL="182245" indent="-169545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buChar char="•"/>
              <a:tabLst>
                <a:tab pos="182880" algn="l"/>
              </a:tabLst>
            </a:pPr>
            <a:r>
              <a:rPr lang="en-US" sz="16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late 2023 several Legacy / Praetor aircraft have experienced compressor surges and ITT exceedances</a:t>
            </a:r>
          </a:p>
          <a:p>
            <a:pPr marL="182245" indent="-169545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buChar char="•"/>
              <a:tabLst>
                <a:tab pos="182880" algn="l"/>
              </a:tabLst>
            </a:pPr>
            <a:r>
              <a:rPr lang="en-US" sz="16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 of the engine revealed no anomalies</a:t>
            </a:r>
          </a:p>
          <a:p>
            <a:pPr marL="812800" lvl="1" indent="-342900" defTabSz="457200">
              <a:spcBef>
                <a:spcPct val="0"/>
              </a:spcBef>
              <a:spcAft>
                <a:spcPts val="600"/>
              </a:spcAft>
              <a:buFont typeface="Courier New" panose="020B0604020202020204" pitchFamily="34" charset="0"/>
              <a:buChar char="o"/>
              <a:tabLst>
                <a:tab pos="182880" algn="l"/>
              </a:tabLst>
            </a:pPr>
            <a:r>
              <a:rPr lang="en-US" sz="14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swap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 defTabSz="457200">
              <a:spcBef>
                <a:spcPct val="0"/>
              </a:spcBef>
              <a:spcAft>
                <a:spcPts val="600"/>
              </a:spcAft>
              <a:buFont typeface="Courier New" panose="020B0604020202020204" pitchFamily="34" charset="0"/>
              <a:buChar char="o"/>
              <a:tabLst>
                <a:tab pos="182880" algn="l"/>
              </a:tabLst>
            </a:pPr>
            <a:r>
              <a:rPr lang="en-US" sz="14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Borescope</a:t>
            </a:r>
          </a:p>
          <a:p>
            <a:pPr marL="355600" indent="-342900" defTabSz="457200">
              <a:spcBef>
                <a:spcPct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tabLst>
                <a:tab pos="182880" algn="l"/>
              </a:tabLst>
            </a:pPr>
            <a:r>
              <a:rPr lang="en-US" sz="16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determined to be the LP Bleed Air Check Valve, P/N 70040388-1</a:t>
            </a:r>
          </a:p>
          <a:p>
            <a:pPr marL="355600" indent="-342900" defTabSz="457200">
              <a:spcBef>
                <a:spcPct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tabLst>
                <a:tab pos="182880" algn="l"/>
              </a:tabLst>
            </a:pPr>
            <a:r>
              <a:rPr lang="en-US" sz="1600" spc="-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Flapper Stop Tube had migrated out of position allowing both flappers to rest on one side</a:t>
            </a:r>
          </a:p>
        </p:txBody>
      </p:sp>
      <p:pic>
        <p:nvPicPr>
          <p:cNvPr id="7" name="Picture 6" descr="Diagram of a mechanical part&#10;&#10;Description automatically generated">
            <a:extLst>
              <a:ext uri="{FF2B5EF4-FFF2-40B4-BE49-F238E27FC236}">
                <a16:creationId xmlns:a16="http://schemas.microsoft.com/office/drawing/2014/main" id="{1306082B-CD7D-A483-04A0-EBEFAA722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57" y="4375142"/>
            <a:ext cx="1779204" cy="161267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2CE64C-7310-5C5B-782C-DA25595D3515}"/>
              </a:ext>
            </a:extLst>
          </p:cNvPr>
          <p:cNvCxnSpPr>
            <a:cxnSpLocks/>
          </p:cNvCxnSpPr>
          <p:nvPr/>
        </p:nvCxnSpPr>
        <p:spPr bwMode="auto">
          <a:xfrm flipH="1">
            <a:off x="8896641" y="2004099"/>
            <a:ext cx="1332091" cy="249299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A metal object with a long tube&#10;&#10;Description automatically generated with medium confidence">
            <a:extLst>
              <a:ext uri="{FF2B5EF4-FFF2-40B4-BE49-F238E27FC236}">
                <a16:creationId xmlns:a16="http://schemas.microsoft.com/office/drawing/2014/main" id="{26952A9C-C964-F693-5C9D-7D36665124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39" y="3765119"/>
            <a:ext cx="3021006" cy="235471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BJPseudoFooter">
            <a:extLst>
              <a:ext uri="{FF2B5EF4-FFF2-40B4-BE49-F238E27FC236}">
                <a16:creationId xmlns:a16="http://schemas.microsoft.com/office/drawing/2014/main" id="{5D9ACC3A-1FB2-44FB-A3F9-9CC525813CE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45245"/>
            <a:ext cx="11938000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7F7F7F"/>
                </a:solidFill>
                <a:latin typeface="Arial" panose="020B0604020202020204" pitchFamily="34" charset="0"/>
              </a:rPr>
              <a:t>Honeywell Internal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56BD39F-B1CD-408F-B120-C98C990D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7" y="297712"/>
            <a:ext cx="12008873" cy="61247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Embraer Legacy / Praetor LP Bleed Air Check Valve Issue P/N 70040388-1</a:t>
            </a:r>
          </a:p>
        </p:txBody>
      </p:sp>
    </p:spTree>
    <p:extLst>
      <p:ext uri="{BB962C8B-B14F-4D97-AF65-F5344CB8AC3E}">
        <p14:creationId xmlns:p14="http://schemas.microsoft.com/office/powerpoint/2010/main" val="303679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 txBox="1"/>
          <p:nvPr/>
        </p:nvSpPr>
        <p:spPr>
          <a:xfrm>
            <a:off x="400015" y="1027609"/>
            <a:ext cx="10953785" cy="38318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defTabSz="4572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tabLst>
                <a:tab pos="182880" algn="l"/>
              </a:tabLst>
            </a:pPr>
            <a:r>
              <a:rPr lang="en-US" b="1" spc="-5" dirty="0">
                <a:solidFill>
                  <a:srgbClr val="000000"/>
                </a:solidFill>
                <a:latin typeface="Arial"/>
                <a:cs typeface="Arial"/>
              </a:rPr>
              <a:t>CORRECTIVE ACTION </a:t>
            </a:r>
          </a:p>
          <a:p>
            <a:pPr marL="355600" indent="-3429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600" spc="-5" dirty="0">
                <a:solidFill>
                  <a:srgbClr val="000000"/>
                </a:solidFill>
                <a:latin typeface="Arial"/>
                <a:cs typeface="Arial"/>
              </a:rPr>
              <a:t>Stop tube is retained by four (4) stake points</a:t>
            </a:r>
          </a:p>
          <a:p>
            <a:pPr marL="355600" indent="-3429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600" spc="-5" dirty="0">
                <a:solidFill>
                  <a:srgbClr val="000000"/>
                </a:solidFill>
                <a:latin typeface="Arial"/>
                <a:cs typeface="Arial"/>
              </a:rPr>
              <a:t>Supplier has instituted a process change to ensure adequate staking is being applied</a:t>
            </a:r>
          </a:p>
          <a:p>
            <a:pPr marL="355600" indent="-3429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600" spc="-5" dirty="0">
                <a:solidFill>
                  <a:srgbClr val="000000"/>
                </a:solidFill>
                <a:latin typeface="Arial"/>
                <a:cs typeface="Arial"/>
              </a:rPr>
              <a:t>Existing stock of LP check valves were pulled and inspected</a:t>
            </a:r>
          </a:p>
          <a:p>
            <a:pPr marL="812800" lvl="1" indent="-3429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400" spc="-5" dirty="0">
                <a:solidFill>
                  <a:srgbClr val="000000"/>
                </a:solidFill>
                <a:latin typeface="Arial"/>
                <a:cs typeface="Arial"/>
              </a:rPr>
              <a:t>Those that appeared to have less than adequate staking were reworked (2023)</a:t>
            </a:r>
          </a:p>
          <a:p>
            <a:pPr marL="355600" indent="-342900" defTabSz="4572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82880" algn="l"/>
              </a:tabLst>
            </a:pPr>
            <a:endParaRPr lang="en-US" sz="2000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5600" indent="-3429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600" spc="-5" dirty="0">
                <a:solidFill>
                  <a:srgbClr val="000000"/>
                </a:solidFill>
                <a:latin typeface="Arial"/>
                <a:cs typeface="Arial"/>
              </a:rPr>
              <a:t>Service bulletin No. 36-11-006 created</a:t>
            </a:r>
          </a:p>
          <a:p>
            <a:pPr marL="812800" lvl="1" indent="-3429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400" spc="-5" dirty="0">
                <a:solidFill>
                  <a:srgbClr val="000000"/>
                </a:solidFill>
                <a:latin typeface="Arial"/>
                <a:cs typeface="Arial"/>
              </a:rPr>
              <a:t>Provides for inspection and rework, if necessary</a:t>
            </a:r>
          </a:p>
          <a:p>
            <a:pPr marL="812800" lvl="1" indent="-3429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400" spc="-5" dirty="0">
                <a:solidFill>
                  <a:srgbClr val="000000"/>
                </a:solidFill>
                <a:latin typeface="Arial"/>
                <a:cs typeface="Arial"/>
              </a:rPr>
              <a:t>At first access or at 750 hour inspection</a:t>
            </a:r>
          </a:p>
          <a:p>
            <a:pPr marL="812800" lvl="1" indent="-342900" defTabSz="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400" spc="-5" dirty="0">
                <a:solidFill>
                  <a:srgbClr val="000000"/>
                </a:solidFill>
                <a:latin typeface="Arial"/>
                <a:cs typeface="Arial"/>
              </a:rPr>
              <a:t>Can be accomplished by service center or operator</a:t>
            </a:r>
          </a:p>
          <a:p>
            <a:pPr marL="812800" lvl="1" indent="-342900" defTabSz="45720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Courier New" panose="020B0604020202020204" pitchFamily="34" charset="0"/>
              <a:buChar char="o"/>
              <a:tabLst>
                <a:tab pos="182880" algn="l"/>
              </a:tabLst>
            </a:pPr>
            <a:endParaRPr lang="en-US" sz="2000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55600" indent="-34290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600" spc="-5" dirty="0">
                <a:solidFill>
                  <a:srgbClr val="000000"/>
                </a:solidFill>
                <a:latin typeface="Arial"/>
                <a:cs typeface="Arial"/>
              </a:rPr>
              <a:t>Bulletin is with Embraer, pending release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07" y="297712"/>
            <a:ext cx="12008873" cy="61247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Embraer Legacy / Praetor LP Bleed Air Check Valve Issue P/N 70040388-1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BJPseudoFooter">
            <a:extLst>
              <a:ext uri="{FF2B5EF4-FFF2-40B4-BE49-F238E27FC236}">
                <a16:creationId xmlns:a16="http://schemas.microsoft.com/office/drawing/2014/main" id="{03B5D9C7-CF47-47AD-AB27-FB5D7511D9C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45245"/>
            <a:ext cx="11938000" cy="20005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00">
                <a:solidFill>
                  <a:srgbClr val="7F7F7F"/>
                </a:solidFill>
                <a:latin typeface="Arial" panose="020B0604020202020204" pitchFamily="34" charset="0"/>
              </a:rPr>
              <a:t>Honeywell Internal</a:t>
            </a:r>
          </a:p>
        </p:txBody>
      </p:sp>
    </p:spTree>
    <p:extLst>
      <p:ext uri="{BB962C8B-B14F-4D97-AF65-F5344CB8AC3E}">
        <p14:creationId xmlns:p14="http://schemas.microsoft.com/office/powerpoint/2010/main" val="4178040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3af126-92eb-4bb5-8bfd-1661103a2928" xsi:nil="true"/>
    <lcf76f155ced4ddcb4097134ff3c332f xmlns="5c9ad062-aa00-492d-a75b-e00dca3b3d0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4FE2A5FCB4A40879E88ECF8489FD4" ma:contentTypeVersion="16" ma:contentTypeDescription="Create a new document." ma:contentTypeScope="" ma:versionID="2d6054e718a6b3d49ddabad75901d3f1">
  <xsd:schema xmlns:xsd="http://www.w3.org/2001/XMLSchema" xmlns:xs="http://www.w3.org/2001/XMLSchema" xmlns:p="http://schemas.microsoft.com/office/2006/metadata/properties" xmlns:ns2="5c9ad062-aa00-492d-a75b-e00dca3b3d0f" xmlns:ns3="0dab3b79-5a11-4a79-9b08-3bd2d79ac80f" xmlns:ns4="213af126-92eb-4bb5-8bfd-1661103a2928" targetNamespace="http://schemas.microsoft.com/office/2006/metadata/properties" ma:root="true" ma:fieldsID="5b1465dfc66d7d380ed0c709667da3b6" ns2:_="" ns3:_="" ns4:_="">
    <xsd:import namespace="5c9ad062-aa00-492d-a75b-e00dca3b3d0f"/>
    <xsd:import namespace="0dab3b79-5a11-4a79-9b08-3bd2d79ac80f"/>
    <xsd:import namespace="213af126-92eb-4bb5-8bfd-1661103a2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ad062-aa00-492d-a75b-e00dca3b3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bc46713-8fa2-488a-ac8b-ad618560c9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b3b79-5a11-4a79-9b08-3bd2d79ac8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af126-92eb-4bb5-8bfd-1661103a292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8bf28e-e1e2-4321-b4d7-8a8cbe31736a}" ma:internalName="TaxCatchAll" ma:showField="CatchAllData" ma:web="0dab3b79-5a11-4a79-9b08-3bd2d79ac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isl xmlns:xsd="http://www.w3.org/2001/XMLSchema" xmlns:xsi="http://www.w3.org/2001/XMLSchema-instance" xmlns="http://www.boldonjames.com/2008/01/sie/internal/label" sislVersion="0" policy="bf276872-af07-4968-a71d-1c83e80bd0bf" origin="userSelected">
  <element uid="id_protectivemarking_protect" value=""/>
</sisl>
</file>

<file path=customXml/itemProps1.xml><?xml version="1.0" encoding="utf-8"?>
<ds:datastoreItem xmlns:ds="http://schemas.openxmlformats.org/officeDocument/2006/customXml" ds:itemID="{8C387FC9-5D78-496A-B885-63F6FBA61E34}">
  <ds:schemaRefs>
    <ds:schemaRef ds:uri="http://purl.org/dc/elements/1.1/"/>
    <ds:schemaRef ds:uri="213af126-92eb-4bb5-8bfd-1661103a2928"/>
    <ds:schemaRef ds:uri="5c9ad062-aa00-492d-a75b-e00dca3b3d0f"/>
    <ds:schemaRef ds:uri="0dab3b79-5a11-4a79-9b08-3bd2d79ac80f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1F0133-1D6E-4BB5-B9D8-93D1EDDEC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ad062-aa00-492d-a75b-e00dca3b3d0f"/>
    <ds:schemaRef ds:uri="0dab3b79-5a11-4a79-9b08-3bd2d79ac80f"/>
    <ds:schemaRef ds:uri="213af126-92eb-4bb5-8bfd-1661103a29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87F252-6F18-41C0-A3D9-C589D40EE53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DAAD63F-DF88-4DF3-909A-43B65AB8F124}">
  <ds:schemaRefs>
    <ds:schemaRef ds:uri="http://www.w3.org/2001/XMLSchema"/>
    <ds:schemaRef ds:uri="http://www.boldonjames.com/2008/01/sie/internal/label"/>
  </ds:schemaRefs>
</ds:datastoreItem>
</file>

<file path=docMetadata/LabelInfo.xml><?xml version="1.0" encoding="utf-8"?>
<clbl:labelList xmlns:clbl="http://schemas.microsoft.com/office/2020/mipLabelMetadata">
  <clbl:label id="{d546e5e1-5d42-4630-bacd-c69bfdcbd5e8}" enabled="1" method="Standar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4742</TotalTime>
  <Words>206</Words>
  <Application>Microsoft Office PowerPoint</Application>
  <PresentationFormat>Widescreen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Arial,Sans-Serif</vt:lpstr>
      <vt:lpstr>Calibri</vt:lpstr>
      <vt:lpstr>Calibri Light</vt:lpstr>
      <vt:lpstr>Courier New</vt:lpstr>
      <vt:lpstr>Office Theme</vt:lpstr>
      <vt:lpstr>PowerPoint Presentation</vt:lpstr>
      <vt:lpstr>Embraer Legacy / Praetor LP Bleed Air Check Valve Issue P/N 70040388-1</vt:lpstr>
      <vt:lpstr>Embraer Legacy / Praetor LP Bleed Air Check Valve Issue P/N 70040388-1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Pursell, John H. (EPs Principal Engineer)</dc:creator>
  <cp:lastModifiedBy>Solnitaru, Geanina</cp:lastModifiedBy>
  <cp:revision>508</cp:revision>
  <dcterms:created xsi:type="dcterms:W3CDTF">2020-01-22T20:51:12Z</dcterms:created>
  <dcterms:modified xsi:type="dcterms:W3CDTF">2025-04-14T08:51:26Z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46e5e1-5d42-4630-bacd-c69bfdcbd5e8_Enabled">
    <vt:lpwstr>true</vt:lpwstr>
  </property>
  <property fmtid="{D5CDD505-2E9C-101B-9397-08002B2CF9AE}" pid="3" name="MSIP_Label_d546e5e1-5d42-4630-bacd-c69bfdcbd5e8_SetDate">
    <vt:lpwstr>2022-05-11T20:21:58Z</vt:lpwstr>
  </property>
  <property fmtid="{D5CDD505-2E9C-101B-9397-08002B2CF9AE}" pid="4" name="MSIP_Label_d546e5e1-5d42-4630-bacd-c69bfdcbd5e8_Method">
    <vt:lpwstr>Standard</vt:lpwstr>
  </property>
  <property fmtid="{D5CDD505-2E9C-101B-9397-08002B2CF9AE}" pid="5" name="MSIP_Label_d546e5e1-5d42-4630-bacd-c69bfdcbd5e8_Name">
    <vt:lpwstr>d546e5e1-5d42-4630-bacd-c69bfdcbd5e8</vt:lpwstr>
  </property>
  <property fmtid="{D5CDD505-2E9C-101B-9397-08002B2CF9AE}" pid="6" name="MSIP_Label_d546e5e1-5d42-4630-bacd-c69bfdcbd5e8_SiteId">
    <vt:lpwstr>96ece526-9c7d-48b0-8daf-8b93c90a5d18</vt:lpwstr>
  </property>
  <property fmtid="{D5CDD505-2E9C-101B-9397-08002B2CF9AE}" pid="7" name="MSIP_Label_d546e5e1-5d42-4630-bacd-c69bfdcbd5e8_ActionId">
    <vt:lpwstr>8e85b629-cde6-4146-b8f0-690a0d9a36bf</vt:lpwstr>
  </property>
  <property fmtid="{D5CDD505-2E9C-101B-9397-08002B2CF9AE}" pid="8" name="MSIP_Label_d546e5e1-5d42-4630-bacd-c69bfdcbd5e8_ContentBits">
    <vt:lpwstr>0</vt:lpwstr>
  </property>
  <property fmtid="{D5CDD505-2E9C-101B-9397-08002B2CF9AE}" pid="9" name="SmartTag">
    <vt:lpwstr>4</vt:lpwstr>
  </property>
  <property fmtid="{D5CDD505-2E9C-101B-9397-08002B2CF9AE}" pid="10" name="ContentTypeId">
    <vt:lpwstr>0x0101000234FE2A5FCB4A40879E88ECF8489FD4</vt:lpwstr>
  </property>
  <property fmtid="{D5CDD505-2E9C-101B-9397-08002B2CF9AE}" pid="11" name="MediaServiceImageTags">
    <vt:lpwstr/>
  </property>
  <property fmtid="{D5CDD505-2E9C-101B-9397-08002B2CF9AE}" pid="12" name="docIndexRef">
    <vt:lpwstr>a99639ae-6c6b-4d34-980e-740b0c3a35ac</vt:lpwstr>
  </property>
  <property fmtid="{D5CDD505-2E9C-101B-9397-08002B2CF9AE}" pid="13" name="bjSaver">
    <vt:lpwstr>mCYE1o28gp3B82G0N8DpWAZnQvEb8WJM</vt:lpwstr>
  </property>
  <property fmtid="{D5CDD505-2E9C-101B-9397-08002B2CF9AE}" pid="14" name="bjDocumentLabelXML">
    <vt:lpwstr>&lt;?xml version="1.0" encoding="us-ascii"?&gt;&lt;sisl xmlns:xsd="http://www.w3.org/2001/XMLSchema" xmlns:xsi="http://www.w3.org/2001/XMLSchema-instance" sislVersion="0" policy="bf276872-af07-4968-a71d-1c83e80bd0bf" origin="userSelected" xmlns="http://www.boldonj</vt:lpwstr>
  </property>
  <property fmtid="{D5CDD505-2E9C-101B-9397-08002B2CF9AE}" pid="15" name="bjDocumentLabelXML-0">
    <vt:lpwstr>ames.com/2008/01/sie/internal/label"&gt;&lt;element uid="id_protectivemarking_protect" value="" /&gt;&lt;/sisl&gt;</vt:lpwstr>
  </property>
  <property fmtid="{D5CDD505-2E9C-101B-9397-08002B2CF9AE}" pid="16" name="bjDocumentSecurityLabel">
    <vt:lpwstr>Honeywell Internal</vt:lpwstr>
  </property>
  <property fmtid="{D5CDD505-2E9C-101B-9397-08002B2CF9AE}" pid="17" name="BJClassification">
    <vt:lpwstr>Honeywell Internal</vt:lpwstr>
  </property>
</Properties>
</file>