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926" r:id="rId5"/>
  </p:sldMasterIdLst>
  <p:notesMasterIdLst>
    <p:notesMasterId r:id="rId20"/>
  </p:notesMasterIdLst>
  <p:handoutMasterIdLst>
    <p:handoutMasterId r:id="rId21"/>
  </p:handoutMasterIdLst>
  <p:sldIdLst>
    <p:sldId id="2147376933" r:id="rId6"/>
    <p:sldId id="983" r:id="rId7"/>
    <p:sldId id="374" r:id="rId8"/>
    <p:sldId id="2147479146" r:id="rId9"/>
    <p:sldId id="2147479147" r:id="rId10"/>
    <p:sldId id="2147479148" r:id="rId11"/>
    <p:sldId id="2147479145" r:id="rId12"/>
    <p:sldId id="2147477033" r:id="rId13"/>
    <p:sldId id="965" r:id="rId14"/>
    <p:sldId id="2147479149" r:id="rId15"/>
    <p:sldId id="2147479151" r:id="rId16"/>
    <p:sldId id="2147479152" r:id="rId17"/>
    <p:sldId id="975" r:id="rId18"/>
    <p:sldId id="21474791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1D4"/>
    <a:srgbClr val="C822D3"/>
    <a:srgbClr val="DC202E"/>
    <a:srgbClr val="DAE9D5"/>
    <a:srgbClr val="FFFFFF"/>
    <a:srgbClr val="A0A0A0"/>
    <a:srgbClr val="E0E0E0"/>
    <a:srgbClr val="C0C0C0"/>
    <a:srgbClr val="707070"/>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BFB97-5F52-49F7-8C63-C17D63EDA627}" v="140" dt="2024-11-19T22:16:48.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79616" autoAdjust="0"/>
  </p:normalViewPr>
  <p:slideViewPr>
    <p:cSldViewPr snapToGrid="0" snapToObjects="1" showGuides="1">
      <p:cViewPr varScale="1">
        <p:scale>
          <a:sx n="51" d="100"/>
          <a:sy n="51" d="100"/>
        </p:scale>
        <p:origin x="1364" y="4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84" d="100"/>
          <a:sy n="84" d="100"/>
        </p:scale>
        <p:origin x="391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s, Benjamin (Ben)" userId="S::benjamin.miles@honeywell.com::9f72bafc-9037-40d7-94a5-252dfdb22a89" providerId="AD" clId="Web-{D9F72570-7D14-469D-96D7-73FA355E7859}"/>
    <pc:docChg chg="addSld">
      <pc:chgData name="Miles, Benjamin (Ben)" userId="S::benjamin.miles@honeywell.com::9f72bafc-9037-40d7-94a5-252dfdb22a89" providerId="AD" clId="Web-{D9F72570-7D14-469D-96D7-73FA355E7859}" dt="2024-11-01T22:21:41.657" v="0"/>
      <pc:docMkLst>
        <pc:docMk/>
      </pc:docMkLst>
      <pc:sldChg chg="add replId">
        <pc:chgData name="Miles, Benjamin (Ben)" userId="S::benjamin.miles@honeywell.com::9f72bafc-9037-40d7-94a5-252dfdb22a89" providerId="AD" clId="Web-{D9F72570-7D14-469D-96D7-73FA355E7859}" dt="2024-11-01T22:21:41.657" v="0"/>
        <pc:sldMkLst>
          <pc:docMk/>
          <pc:sldMk cId="3409330822" sldId="2147479150"/>
        </pc:sldMkLst>
      </pc:sldChg>
    </pc:docChg>
  </pc:docChgLst>
  <pc:docChgLst>
    <pc:chgData name="Miles, Benjamin (Ben)" userId="9f72bafc-9037-40d7-94a5-252dfdb22a89" providerId="ADAL" clId="{3655E90C-6CA5-4CFB-8055-BEEEAEEA026E}"/>
    <pc:docChg chg="undo custSel addSld delSld modSld sldOrd modMainMaster">
      <pc:chgData name="Miles, Benjamin (Ben)" userId="9f72bafc-9037-40d7-94a5-252dfdb22a89" providerId="ADAL" clId="{3655E90C-6CA5-4CFB-8055-BEEEAEEA026E}" dt="2024-10-30T18:02:50.563" v="681"/>
      <pc:docMkLst>
        <pc:docMk/>
      </pc:docMkLst>
      <pc:sldChg chg="del mod modShow">
        <pc:chgData name="Miles, Benjamin (Ben)" userId="9f72bafc-9037-40d7-94a5-252dfdb22a89" providerId="ADAL" clId="{3655E90C-6CA5-4CFB-8055-BEEEAEEA026E}" dt="2024-10-29T21:46:35.890" v="398" actId="47"/>
        <pc:sldMkLst>
          <pc:docMk/>
          <pc:sldMk cId="2334846650" sldId="262"/>
        </pc:sldMkLst>
      </pc:sldChg>
      <pc:sldChg chg="del mod modShow">
        <pc:chgData name="Miles, Benjamin (Ben)" userId="9f72bafc-9037-40d7-94a5-252dfdb22a89" providerId="ADAL" clId="{3655E90C-6CA5-4CFB-8055-BEEEAEEA026E}" dt="2024-10-29T21:41:28.745" v="396" actId="47"/>
        <pc:sldMkLst>
          <pc:docMk/>
          <pc:sldMk cId="2236302928" sldId="268"/>
        </pc:sldMkLst>
      </pc:sldChg>
      <pc:sldChg chg="del mod modShow">
        <pc:chgData name="Miles, Benjamin (Ben)" userId="9f72bafc-9037-40d7-94a5-252dfdb22a89" providerId="ADAL" clId="{3655E90C-6CA5-4CFB-8055-BEEEAEEA026E}" dt="2024-10-29T21:41:35.179" v="397" actId="47"/>
        <pc:sldMkLst>
          <pc:docMk/>
          <pc:sldMk cId="583657821" sldId="273"/>
        </pc:sldMkLst>
      </pc:sldChg>
      <pc:sldChg chg="modSp add mod ord">
        <pc:chgData name="Miles, Benjamin (Ben)" userId="9f72bafc-9037-40d7-94a5-252dfdb22a89" providerId="ADAL" clId="{3655E90C-6CA5-4CFB-8055-BEEEAEEA026E}" dt="2024-10-29T21:08:29.032" v="378" actId="207"/>
        <pc:sldMkLst>
          <pc:docMk/>
          <pc:sldMk cId="545473170" sldId="374"/>
        </pc:sldMkLst>
        <pc:spChg chg="mod">
          <ac:chgData name="Miles, Benjamin (Ben)" userId="9f72bafc-9037-40d7-94a5-252dfdb22a89" providerId="ADAL" clId="{3655E90C-6CA5-4CFB-8055-BEEEAEEA026E}" dt="2024-10-29T20:05:36.161" v="56" actId="207"/>
          <ac:spMkLst>
            <pc:docMk/>
            <pc:sldMk cId="545473170" sldId="374"/>
            <ac:spMk id="2" creationId="{670AAD1C-7590-23F0-3D48-5CBE3F9927CF}"/>
          </ac:spMkLst>
        </pc:spChg>
        <pc:spChg chg="mod">
          <ac:chgData name="Miles, Benjamin (Ben)" userId="9f72bafc-9037-40d7-94a5-252dfdb22a89" providerId="ADAL" clId="{3655E90C-6CA5-4CFB-8055-BEEEAEEA026E}" dt="2024-10-29T20:05:38.813" v="57" actId="207"/>
          <ac:spMkLst>
            <pc:docMk/>
            <pc:sldMk cId="545473170" sldId="374"/>
            <ac:spMk id="3" creationId="{8389BB98-A07E-13DB-32F9-00F78AB00F7A}"/>
          </ac:spMkLst>
        </pc:spChg>
        <pc:spChg chg="mod">
          <ac:chgData name="Miles, Benjamin (Ben)" userId="9f72bafc-9037-40d7-94a5-252dfdb22a89" providerId="ADAL" clId="{3655E90C-6CA5-4CFB-8055-BEEEAEEA026E}" dt="2024-10-29T20:16:53.161" v="130" actId="20577"/>
          <ac:spMkLst>
            <pc:docMk/>
            <pc:sldMk cId="545473170" sldId="374"/>
            <ac:spMk id="4" creationId="{394CE72D-CB42-CB5F-FB47-9B0FA6DADADB}"/>
          </ac:spMkLst>
        </pc:spChg>
        <pc:spChg chg="mod">
          <ac:chgData name="Miles, Benjamin (Ben)" userId="9f72bafc-9037-40d7-94a5-252dfdb22a89" providerId="ADAL" clId="{3655E90C-6CA5-4CFB-8055-BEEEAEEA026E}" dt="2024-10-29T19:59:47.911" v="28"/>
          <ac:spMkLst>
            <pc:docMk/>
            <pc:sldMk cId="545473170" sldId="374"/>
            <ac:spMk id="5" creationId="{D23348E8-D951-BE4D-F090-695979C99002}"/>
          </ac:spMkLst>
        </pc:spChg>
        <pc:spChg chg="mod">
          <ac:chgData name="Miles, Benjamin (Ben)" userId="9f72bafc-9037-40d7-94a5-252dfdb22a89" providerId="ADAL" clId="{3655E90C-6CA5-4CFB-8055-BEEEAEEA026E}" dt="2024-10-29T20:06:12.121" v="60" actId="255"/>
          <ac:spMkLst>
            <pc:docMk/>
            <pc:sldMk cId="545473170" sldId="374"/>
            <ac:spMk id="33" creationId="{767013C1-76DA-8973-DAEE-103F321131E5}"/>
          </ac:spMkLst>
        </pc:spChg>
        <pc:graphicFrameChg chg="modGraphic">
          <ac:chgData name="Miles, Benjamin (Ben)" userId="9f72bafc-9037-40d7-94a5-252dfdb22a89" providerId="ADAL" clId="{3655E90C-6CA5-4CFB-8055-BEEEAEEA026E}" dt="2024-10-29T20:05:44.908" v="58" actId="207"/>
          <ac:graphicFrameMkLst>
            <pc:docMk/>
            <pc:sldMk cId="545473170" sldId="374"/>
            <ac:graphicFrameMk id="12" creationId="{307FAFBE-3A78-8BB8-4BD1-3D14156A59CF}"/>
          </ac:graphicFrameMkLst>
        </pc:graphicFrameChg>
        <pc:graphicFrameChg chg="mod">
          <ac:chgData name="Miles, Benjamin (Ben)" userId="9f72bafc-9037-40d7-94a5-252dfdb22a89" providerId="ADAL" clId="{3655E90C-6CA5-4CFB-8055-BEEEAEEA026E}" dt="2024-10-29T21:08:29.032" v="378" actId="207"/>
          <ac:graphicFrameMkLst>
            <pc:docMk/>
            <pc:sldMk cId="545473170" sldId="374"/>
            <ac:graphicFrameMk id="14" creationId="{FAB5E1E1-F08F-5594-8CA3-F78F5F992217}"/>
          </ac:graphicFrameMkLst>
        </pc:graphicFrameChg>
      </pc:sldChg>
      <pc:sldChg chg="del mod modShow">
        <pc:chgData name="Miles, Benjamin (Ben)" userId="9f72bafc-9037-40d7-94a5-252dfdb22a89" providerId="ADAL" clId="{3655E90C-6CA5-4CFB-8055-BEEEAEEA026E}" dt="2024-10-29T21:41:35.179" v="397" actId="47"/>
        <pc:sldMkLst>
          <pc:docMk/>
          <pc:sldMk cId="1364437797" sldId="955"/>
        </pc:sldMkLst>
      </pc:sldChg>
      <pc:sldChg chg="modSp del mod modShow">
        <pc:chgData name="Miles, Benjamin (Ben)" userId="9f72bafc-9037-40d7-94a5-252dfdb22a89" providerId="ADAL" clId="{3655E90C-6CA5-4CFB-8055-BEEEAEEA026E}" dt="2024-10-29T21:41:35.179" v="397" actId="47"/>
        <pc:sldMkLst>
          <pc:docMk/>
          <pc:sldMk cId="3009475959" sldId="956"/>
        </pc:sldMkLst>
        <pc:spChg chg="mod">
          <ac:chgData name="Miles, Benjamin (Ben)" userId="9f72bafc-9037-40d7-94a5-252dfdb22a89" providerId="ADAL" clId="{3655E90C-6CA5-4CFB-8055-BEEEAEEA026E}" dt="2024-10-29T20:17:13.891" v="131"/>
          <ac:spMkLst>
            <pc:docMk/>
            <pc:sldMk cId="3009475959" sldId="956"/>
            <ac:spMk id="6" creationId="{FFB4D220-AE64-DA0E-2911-9EF071969DD4}"/>
          </ac:spMkLst>
        </pc:spChg>
        <pc:spChg chg="mod">
          <ac:chgData name="Miles, Benjamin (Ben)" userId="9f72bafc-9037-40d7-94a5-252dfdb22a89" providerId="ADAL" clId="{3655E90C-6CA5-4CFB-8055-BEEEAEEA026E}" dt="2024-10-29T20:15:55.891" v="122"/>
          <ac:spMkLst>
            <pc:docMk/>
            <pc:sldMk cId="3009475959" sldId="956"/>
            <ac:spMk id="19" creationId="{D25C9603-C28D-F4D0-DCCB-CD65A5ADEC2B}"/>
          </ac:spMkLst>
        </pc:spChg>
      </pc:sldChg>
      <pc:sldChg chg="modSp del mod modShow">
        <pc:chgData name="Miles, Benjamin (Ben)" userId="9f72bafc-9037-40d7-94a5-252dfdb22a89" providerId="ADAL" clId="{3655E90C-6CA5-4CFB-8055-BEEEAEEA026E}" dt="2024-10-29T21:41:35.179" v="397" actId="47"/>
        <pc:sldMkLst>
          <pc:docMk/>
          <pc:sldMk cId="1014493301" sldId="957"/>
        </pc:sldMkLst>
        <pc:spChg chg="mod">
          <ac:chgData name="Miles, Benjamin (Ben)" userId="9f72bafc-9037-40d7-94a5-252dfdb22a89" providerId="ADAL" clId="{3655E90C-6CA5-4CFB-8055-BEEEAEEA026E}" dt="2024-10-29T20:05:27.631" v="54" actId="207"/>
          <ac:spMkLst>
            <pc:docMk/>
            <pc:sldMk cId="1014493301" sldId="957"/>
            <ac:spMk id="2" creationId="{7F8D5002-166A-8CBC-A8BE-53C7C18D68B2}"/>
          </ac:spMkLst>
        </pc:spChg>
      </pc:sldChg>
      <pc:sldChg chg="del mod modShow">
        <pc:chgData name="Miles, Benjamin (Ben)" userId="9f72bafc-9037-40d7-94a5-252dfdb22a89" providerId="ADAL" clId="{3655E90C-6CA5-4CFB-8055-BEEEAEEA026E}" dt="2024-10-29T21:41:35.179" v="397" actId="47"/>
        <pc:sldMkLst>
          <pc:docMk/>
          <pc:sldMk cId="1482786222" sldId="959"/>
        </pc:sldMkLst>
      </pc:sldChg>
      <pc:sldChg chg="modSp mod">
        <pc:chgData name="Miles, Benjamin (Ben)" userId="9f72bafc-9037-40d7-94a5-252dfdb22a89" providerId="ADAL" clId="{3655E90C-6CA5-4CFB-8055-BEEEAEEA026E}" dt="2024-10-30T17:50:50.519" v="633" actId="20577"/>
        <pc:sldMkLst>
          <pc:docMk/>
          <pc:sldMk cId="1121150082" sldId="965"/>
        </pc:sldMkLst>
        <pc:spChg chg="mod">
          <ac:chgData name="Miles, Benjamin (Ben)" userId="9f72bafc-9037-40d7-94a5-252dfdb22a89" providerId="ADAL" clId="{3655E90C-6CA5-4CFB-8055-BEEEAEEA026E}" dt="2024-10-30T17:50:50.519" v="633" actId="20577"/>
          <ac:spMkLst>
            <pc:docMk/>
            <pc:sldMk cId="1121150082" sldId="965"/>
            <ac:spMk id="2" creationId="{5806CF2A-B390-289C-5B41-E4036CF710DA}"/>
          </ac:spMkLst>
        </pc:spChg>
      </pc:sldChg>
      <pc:sldChg chg="del mod modShow">
        <pc:chgData name="Miles, Benjamin (Ben)" userId="9f72bafc-9037-40d7-94a5-252dfdb22a89" providerId="ADAL" clId="{3655E90C-6CA5-4CFB-8055-BEEEAEEA026E}" dt="2024-10-29T21:46:35.890" v="398" actId="47"/>
        <pc:sldMkLst>
          <pc:docMk/>
          <pc:sldMk cId="1942590102" sldId="966"/>
        </pc:sldMkLst>
      </pc:sldChg>
      <pc:sldChg chg="del mod modShow">
        <pc:chgData name="Miles, Benjamin (Ben)" userId="9f72bafc-9037-40d7-94a5-252dfdb22a89" providerId="ADAL" clId="{3655E90C-6CA5-4CFB-8055-BEEEAEEA026E}" dt="2024-10-29T21:46:35.890" v="398" actId="47"/>
        <pc:sldMkLst>
          <pc:docMk/>
          <pc:sldMk cId="1966454577" sldId="975"/>
        </pc:sldMkLst>
      </pc:sldChg>
      <pc:sldChg chg="del mod modShow">
        <pc:chgData name="Miles, Benjamin (Ben)" userId="9f72bafc-9037-40d7-94a5-252dfdb22a89" providerId="ADAL" clId="{3655E90C-6CA5-4CFB-8055-BEEEAEEA026E}" dt="2024-10-29T21:46:35.890" v="398" actId="47"/>
        <pc:sldMkLst>
          <pc:docMk/>
          <pc:sldMk cId="1189378004" sldId="976"/>
        </pc:sldMkLst>
      </pc:sldChg>
      <pc:sldChg chg="del mod modShow">
        <pc:chgData name="Miles, Benjamin (Ben)" userId="9f72bafc-9037-40d7-94a5-252dfdb22a89" providerId="ADAL" clId="{3655E90C-6CA5-4CFB-8055-BEEEAEEA026E}" dt="2024-10-29T21:41:35.179" v="397" actId="47"/>
        <pc:sldMkLst>
          <pc:docMk/>
          <pc:sldMk cId="596801433" sldId="979"/>
        </pc:sldMkLst>
      </pc:sldChg>
      <pc:sldChg chg="del mod modShow">
        <pc:chgData name="Miles, Benjamin (Ben)" userId="9f72bafc-9037-40d7-94a5-252dfdb22a89" providerId="ADAL" clId="{3655E90C-6CA5-4CFB-8055-BEEEAEEA026E}" dt="2024-10-29T21:41:35.179" v="397" actId="47"/>
        <pc:sldMkLst>
          <pc:docMk/>
          <pc:sldMk cId="2351057747" sldId="980"/>
        </pc:sldMkLst>
      </pc:sldChg>
      <pc:sldChg chg="del mod modShow">
        <pc:chgData name="Miles, Benjamin (Ben)" userId="9f72bafc-9037-40d7-94a5-252dfdb22a89" providerId="ADAL" clId="{3655E90C-6CA5-4CFB-8055-BEEEAEEA026E}" dt="2024-10-29T21:41:35.179" v="397" actId="47"/>
        <pc:sldMkLst>
          <pc:docMk/>
          <pc:sldMk cId="1650455626" sldId="981"/>
        </pc:sldMkLst>
      </pc:sldChg>
      <pc:sldChg chg="modSp mod">
        <pc:chgData name="Miles, Benjamin (Ben)" userId="9f72bafc-9037-40d7-94a5-252dfdb22a89" providerId="ADAL" clId="{3655E90C-6CA5-4CFB-8055-BEEEAEEA026E}" dt="2024-10-29T19:59:32.511" v="27" actId="20577"/>
        <pc:sldMkLst>
          <pc:docMk/>
          <pc:sldMk cId="2178316804" sldId="983"/>
        </pc:sldMkLst>
        <pc:spChg chg="mod">
          <ac:chgData name="Miles, Benjamin (Ben)" userId="9f72bafc-9037-40d7-94a5-252dfdb22a89" providerId="ADAL" clId="{3655E90C-6CA5-4CFB-8055-BEEEAEEA026E}" dt="2024-10-29T19:59:32.511" v="27" actId="20577"/>
          <ac:spMkLst>
            <pc:docMk/>
            <pc:sldMk cId="2178316804" sldId="983"/>
            <ac:spMk id="2" creationId="{33114E69-E666-E373-1928-54FD7667712E}"/>
          </ac:spMkLst>
        </pc:spChg>
      </pc:sldChg>
      <pc:sldChg chg="del mod modShow">
        <pc:chgData name="Miles, Benjamin (Ben)" userId="9f72bafc-9037-40d7-94a5-252dfdb22a89" providerId="ADAL" clId="{3655E90C-6CA5-4CFB-8055-BEEEAEEA026E}" dt="2024-10-29T21:46:35.890" v="398" actId="47"/>
        <pc:sldMkLst>
          <pc:docMk/>
          <pc:sldMk cId="2351208430" sldId="984"/>
        </pc:sldMkLst>
      </pc:sldChg>
      <pc:sldChg chg="del mod modShow">
        <pc:chgData name="Miles, Benjamin (Ben)" userId="9f72bafc-9037-40d7-94a5-252dfdb22a89" providerId="ADAL" clId="{3655E90C-6CA5-4CFB-8055-BEEEAEEA026E}" dt="2024-10-29T21:46:35.890" v="398" actId="47"/>
        <pc:sldMkLst>
          <pc:docMk/>
          <pc:sldMk cId="1342441002" sldId="988"/>
        </pc:sldMkLst>
      </pc:sldChg>
      <pc:sldChg chg="del mod modShow">
        <pc:chgData name="Miles, Benjamin (Ben)" userId="9f72bafc-9037-40d7-94a5-252dfdb22a89" providerId="ADAL" clId="{3655E90C-6CA5-4CFB-8055-BEEEAEEA026E}" dt="2024-10-29T21:46:35.890" v="398" actId="47"/>
        <pc:sldMkLst>
          <pc:docMk/>
          <pc:sldMk cId="3736378069" sldId="990"/>
        </pc:sldMkLst>
      </pc:sldChg>
      <pc:sldChg chg="addSp modSp mod">
        <pc:chgData name="Miles, Benjamin (Ben)" userId="9f72bafc-9037-40d7-94a5-252dfdb22a89" providerId="ADAL" clId="{3655E90C-6CA5-4CFB-8055-BEEEAEEA026E}" dt="2024-10-29T19:33:26.291" v="8" actId="14100"/>
        <pc:sldMkLst>
          <pc:docMk/>
          <pc:sldMk cId="2486591604" sldId="2147376933"/>
        </pc:sldMkLst>
        <pc:spChg chg="mod">
          <ac:chgData name="Miles, Benjamin (Ben)" userId="9f72bafc-9037-40d7-94a5-252dfdb22a89" providerId="ADAL" clId="{3655E90C-6CA5-4CFB-8055-BEEEAEEA026E}" dt="2024-10-29T19:33:07.568" v="7" actId="14838"/>
          <ac:spMkLst>
            <pc:docMk/>
            <pc:sldMk cId="2486591604" sldId="2147376933"/>
            <ac:spMk id="6" creationId="{7ED8EBCE-339B-30AC-7585-C2132231FD7E}"/>
          </ac:spMkLst>
        </pc:spChg>
        <pc:picChg chg="add mod ord">
          <ac:chgData name="Miles, Benjamin (Ben)" userId="9f72bafc-9037-40d7-94a5-252dfdb22a89" providerId="ADAL" clId="{3655E90C-6CA5-4CFB-8055-BEEEAEEA026E}" dt="2024-10-29T19:33:26.291" v="8" actId="14100"/>
          <ac:picMkLst>
            <pc:docMk/>
            <pc:sldMk cId="2486591604" sldId="2147376933"/>
            <ac:picMk id="3" creationId="{E1F58F72-CFEB-25F7-B07C-9908402F960A}"/>
          </ac:picMkLst>
        </pc:picChg>
      </pc:sldChg>
      <pc:sldChg chg="addSp delSp modSp add del mod">
        <pc:chgData name="Miles, Benjamin (Ben)" userId="9f72bafc-9037-40d7-94a5-252dfdb22a89" providerId="ADAL" clId="{3655E90C-6CA5-4CFB-8055-BEEEAEEA026E}" dt="2024-10-29T21:08:14.813" v="377" actId="47"/>
        <pc:sldMkLst>
          <pc:docMk/>
          <pc:sldMk cId="241836818" sldId="2147470830"/>
        </pc:sldMkLst>
        <pc:spChg chg="add del mod">
          <ac:chgData name="Miles, Benjamin (Ben)" userId="9f72bafc-9037-40d7-94a5-252dfdb22a89" providerId="ADAL" clId="{3655E90C-6CA5-4CFB-8055-BEEEAEEA026E}" dt="2024-10-29T20:08:50.147" v="79" actId="478"/>
          <ac:spMkLst>
            <pc:docMk/>
            <pc:sldMk cId="241836818" sldId="2147470830"/>
            <ac:spMk id="4" creationId="{84C23912-F6A1-0320-F58A-6B8EB5F003C4}"/>
          </ac:spMkLst>
        </pc:spChg>
        <pc:spChg chg="mod">
          <ac:chgData name="Miles, Benjamin (Ben)" userId="9f72bafc-9037-40d7-94a5-252dfdb22a89" providerId="ADAL" clId="{3655E90C-6CA5-4CFB-8055-BEEEAEEA026E}" dt="2024-10-29T20:11:49.792" v="120" actId="20577"/>
          <ac:spMkLst>
            <pc:docMk/>
            <pc:sldMk cId="241836818" sldId="2147470830"/>
            <ac:spMk id="8" creationId="{91134540-61D6-34F1-AF49-D18C935C1D2D}"/>
          </ac:spMkLst>
        </pc:spChg>
        <pc:spChg chg="mod">
          <ac:chgData name="Miles, Benjamin (Ben)" userId="9f72bafc-9037-40d7-94a5-252dfdb22a89" providerId="ADAL" clId="{3655E90C-6CA5-4CFB-8055-BEEEAEEA026E}" dt="2024-10-29T20:10:15.588" v="90" actId="113"/>
          <ac:spMkLst>
            <pc:docMk/>
            <pc:sldMk cId="241836818" sldId="2147470830"/>
            <ac:spMk id="9" creationId="{65C8E8C8-1192-0196-9140-4C35BD570829}"/>
          </ac:spMkLst>
        </pc:spChg>
        <pc:spChg chg="mod">
          <ac:chgData name="Miles, Benjamin (Ben)" userId="9f72bafc-9037-40d7-94a5-252dfdb22a89" providerId="ADAL" clId="{3655E90C-6CA5-4CFB-8055-BEEEAEEA026E}" dt="2024-10-29T20:11:13.533" v="112" actId="14100"/>
          <ac:spMkLst>
            <pc:docMk/>
            <pc:sldMk cId="241836818" sldId="2147470830"/>
            <ac:spMk id="10" creationId="{9664ED68-15F0-F994-684A-B7ECBB8F5469}"/>
          </ac:spMkLst>
        </pc:spChg>
        <pc:spChg chg="del">
          <ac:chgData name="Miles, Benjamin (Ben)" userId="9f72bafc-9037-40d7-94a5-252dfdb22a89" providerId="ADAL" clId="{3655E90C-6CA5-4CFB-8055-BEEEAEEA026E}" dt="2024-10-29T20:08:47.289" v="78" actId="478"/>
          <ac:spMkLst>
            <pc:docMk/>
            <pc:sldMk cId="241836818" sldId="2147470830"/>
            <ac:spMk id="16" creationId="{A880DB1C-066E-3708-7911-041187519ECC}"/>
          </ac:spMkLst>
        </pc:spChg>
        <pc:spChg chg="mod">
          <ac:chgData name="Miles, Benjamin (Ben)" userId="9f72bafc-9037-40d7-94a5-252dfdb22a89" providerId="ADAL" clId="{3655E90C-6CA5-4CFB-8055-BEEEAEEA026E}" dt="2024-10-29T20:18:51.409" v="145" actId="113"/>
          <ac:spMkLst>
            <pc:docMk/>
            <pc:sldMk cId="241836818" sldId="2147470830"/>
            <ac:spMk id="21" creationId="{87BD9628-F231-28BD-83B9-C5D4001F8936}"/>
          </ac:spMkLst>
        </pc:spChg>
        <pc:graphicFrameChg chg="add del mod">
          <ac:chgData name="Miles, Benjamin (Ben)" userId="9f72bafc-9037-40d7-94a5-252dfdb22a89" providerId="ADAL" clId="{3655E90C-6CA5-4CFB-8055-BEEEAEEA026E}" dt="2024-10-29T20:19:14.860" v="146" actId="478"/>
          <ac:graphicFrameMkLst>
            <pc:docMk/>
            <pc:sldMk cId="241836818" sldId="2147470830"/>
            <ac:graphicFrameMk id="5" creationId="{71DA884F-B173-F167-1881-6F2375A2E8A1}"/>
          </ac:graphicFrameMkLst>
        </pc:graphicFrameChg>
        <pc:graphicFrameChg chg="add mod">
          <ac:chgData name="Miles, Benjamin (Ben)" userId="9f72bafc-9037-40d7-94a5-252dfdb22a89" providerId="ADAL" clId="{3655E90C-6CA5-4CFB-8055-BEEEAEEA026E}" dt="2024-10-29T20:31:23.600" v="147"/>
          <ac:graphicFrameMkLst>
            <pc:docMk/>
            <pc:sldMk cId="241836818" sldId="2147470830"/>
            <ac:graphicFrameMk id="6" creationId="{8FA9D70E-38C9-BAE1-BD5A-E3155358DE4F}"/>
          </ac:graphicFrameMkLst>
        </pc:graphicFrameChg>
      </pc:sldChg>
      <pc:sldChg chg="addSp delSp modSp add mod">
        <pc:chgData name="Miles, Benjamin (Ben)" userId="9f72bafc-9037-40d7-94a5-252dfdb22a89" providerId="ADAL" clId="{3655E90C-6CA5-4CFB-8055-BEEEAEEA026E}" dt="2024-10-30T17:56:08.524" v="634" actId="20577"/>
        <pc:sldMkLst>
          <pc:docMk/>
          <pc:sldMk cId="1034477255" sldId="2147477033"/>
        </pc:sldMkLst>
        <pc:spChg chg="add mod">
          <ac:chgData name="Miles, Benjamin (Ben)" userId="9f72bafc-9037-40d7-94a5-252dfdb22a89" providerId="ADAL" clId="{3655E90C-6CA5-4CFB-8055-BEEEAEEA026E}" dt="2024-10-29T20:31:58.952" v="173" actId="20577"/>
          <ac:spMkLst>
            <pc:docMk/>
            <pc:sldMk cId="1034477255" sldId="2147477033"/>
            <ac:spMk id="3" creationId="{4AAE355A-BB0B-F866-5D27-D167309BC1E5}"/>
          </ac:spMkLst>
        </pc:spChg>
        <pc:spChg chg="mod">
          <ac:chgData name="Miles, Benjamin (Ben)" userId="9f72bafc-9037-40d7-94a5-252dfdb22a89" providerId="ADAL" clId="{3655E90C-6CA5-4CFB-8055-BEEEAEEA026E}" dt="2024-10-30T17:56:08.524" v="634" actId="20577"/>
          <ac:spMkLst>
            <pc:docMk/>
            <pc:sldMk cId="1034477255" sldId="2147477033"/>
            <ac:spMk id="8" creationId="{7313D197-4A1E-2A1D-E306-864B108FB859}"/>
          </ac:spMkLst>
        </pc:spChg>
        <pc:spChg chg="mod">
          <ac:chgData name="Miles, Benjamin (Ben)" userId="9f72bafc-9037-40d7-94a5-252dfdb22a89" providerId="ADAL" clId="{3655E90C-6CA5-4CFB-8055-BEEEAEEA026E}" dt="2024-10-29T20:31:41.943" v="149" actId="1076"/>
          <ac:spMkLst>
            <pc:docMk/>
            <pc:sldMk cId="1034477255" sldId="2147477033"/>
            <ac:spMk id="9" creationId="{34931F8F-640C-0E1F-7887-2EA58213096C}"/>
          </ac:spMkLst>
        </pc:spChg>
        <pc:spChg chg="mod">
          <ac:chgData name="Miles, Benjamin (Ben)" userId="9f72bafc-9037-40d7-94a5-252dfdb22a89" providerId="ADAL" clId="{3655E90C-6CA5-4CFB-8055-BEEEAEEA026E}" dt="2024-10-29T20:31:41.943" v="149" actId="1076"/>
          <ac:spMkLst>
            <pc:docMk/>
            <pc:sldMk cId="1034477255" sldId="2147477033"/>
            <ac:spMk id="17" creationId="{6094EA7B-E1FE-B419-E08C-D1A228731135}"/>
          </ac:spMkLst>
        </pc:spChg>
        <pc:spChg chg="mod">
          <ac:chgData name="Miles, Benjamin (Ben)" userId="9f72bafc-9037-40d7-94a5-252dfdb22a89" providerId="ADAL" clId="{3655E90C-6CA5-4CFB-8055-BEEEAEEA026E}" dt="2024-10-29T20:31:41.943" v="149" actId="1076"/>
          <ac:spMkLst>
            <pc:docMk/>
            <pc:sldMk cId="1034477255" sldId="2147477033"/>
            <ac:spMk id="19" creationId="{D742CF2D-2240-5746-2B5D-E502DAA11B81}"/>
          </ac:spMkLst>
        </pc:spChg>
        <pc:spChg chg="mod">
          <ac:chgData name="Miles, Benjamin (Ben)" userId="9f72bafc-9037-40d7-94a5-252dfdb22a89" providerId="ADAL" clId="{3655E90C-6CA5-4CFB-8055-BEEEAEEA026E}" dt="2024-10-29T20:31:41.943" v="149" actId="1076"/>
          <ac:spMkLst>
            <pc:docMk/>
            <pc:sldMk cId="1034477255" sldId="2147477033"/>
            <ac:spMk id="20" creationId="{308E670F-E28A-E1F3-1183-BA31BBA66A3B}"/>
          </ac:spMkLst>
        </pc:spChg>
        <pc:spChg chg="mod">
          <ac:chgData name="Miles, Benjamin (Ben)" userId="9f72bafc-9037-40d7-94a5-252dfdb22a89" providerId="ADAL" clId="{3655E90C-6CA5-4CFB-8055-BEEEAEEA026E}" dt="2024-10-29T20:31:41.943" v="149" actId="1076"/>
          <ac:spMkLst>
            <pc:docMk/>
            <pc:sldMk cId="1034477255" sldId="2147477033"/>
            <ac:spMk id="21" creationId="{0212E027-A5C5-DD49-A2BD-1AA21969B370}"/>
          </ac:spMkLst>
        </pc:spChg>
        <pc:spChg chg="mod">
          <ac:chgData name="Miles, Benjamin (Ben)" userId="9f72bafc-9037-40d7-94a5-252dfdb22a89" providerId="ADAL" clId="{3655E90C-6CA5-4CFB-8055-BEEEAEEA026E}" dt="2024-10-29T20:31:41.943" v="149" actId="1076"/>
          <ac:spMkLst>
            <pc:docMk/>
            <pc:sldMk cId="1034477255" sldId="2147477033"/>
            <ac:spMk id="22" creationId="{66DC4426-43DD-DE1C-D48A-E207738D1369}"/>
          </ac:spMkLst>
        </pc:spChg>
        <pc:spChg chg="mod">
          <ac:chgData name="Miles, Benjamin (Ben)" userId="9f72bafc-9037-40d7-94a5-252dfdb22a89" providerId="ADAL" clId="{3655E90C-6CA5-4CFB-8055-BEEEAEEA026E}" dt="2024-10-29T20:31:41.943" v="149" actId="1076"/>
          <ac:spMkLst>
            <pc:docMk/>
            <pc:sldMk cId="1034477255" sldId="2147477033"/>
            <ac:spMk id="23" creationId="{F553DE93-D09F-3579-F0E7-155FC72776BF}"/>
          </ac:spMkLst>
        </pc:spChg>
        <pc:spChg chg="mod">
          <ac:chgData name="Miles, Benjamin (Ben)" userId="9f72bafc-9037-40d7-94a5-252dfdb22a89" providerId="ADAL" clId="{3655E90C-6CA5-4CFB-8055-BEEEAEEA026E}" dt="2024-10-29T20:31:41.943" v="149" actId="1076"/>
          <ac:spMkLst>
            <pc:docMk/>
            <pc:sldMk cId="1034477255" sldId="2147477033"/>
            <ac:spMk id="24" creationId="{6C80D99A-EA6E-BF8C-6791-73C58CD09FC3}"/>
          </ac:spMkLst>
        </pc:spChg>
        <pc:spChg chg="mod">
          <ac:chgData name="Miles, Benjamin (Ben)" userId="9f72bafc-9037-40d7-94a5-252dfdb22a89" providerId="ADAL" clId="{3655E90C-6CA5-4CFB-8055-BEEEAEEA026E}" dt="2024-10-29T20:31:41.943" v="149" actId="1076"/>
          <ac:spMkLst>
            <pc:docMk/>
            <pc:sldMk cId="1034477255" sldId="2147477033"/>
            <ac:spMk id="25" creationId="{BB416B77-8663-1050-F3D3-C477334E3CBF}"/>
          </ac:spMkLst>
        </pc:spChg>
        <pc:spChg chg="mod">
          <ac:chgData name="Miles, Benjamin (Ben)" userId="9f72bafc-9037-40d7-94a5-252dfdb22a89" providerId="ADAL" clId="{3655E90C-6CA5-4CFB-8055-BEEEAEEA026E}" dt="2024-10-29T20:31:41.943" v="149" actId="1076"/>
          <ac:spMkLst>
            <pc:docMk/>
            <pc:sldMk cId="1034477255" sldId="2147477033"/>
            <ac:spMk id="26" creationId="{625F96DC-4749-C451-719D-43B892FFE85D}"/>
          </ac:spMkLst>
        </pc:spChg>
        <pc:spChg chg="mod">
          <ac:chgData name="Miles, Benjamin (Ben)" userId="9f72bafc-9037-40d7-94a5-252dfdb22a89" providerId="ADAL" clId="{3655E90C-6CA5-4CFB-8055-BEEEAEEA026E}" dt="2024-10-29T20:31:41.943" v="149" actId="1076"/>
          <ac:spMkLst>
            <pc:docMk/>
            <pc:sldMk cId="1034477255" sldId="2147477033"/>
            <ac:spMk id="31" creationId="{DDAAE3CE-37F7-F407-9B26-59B0B2D5D04B}"/>
          </ac:spMkLst>
        </pc:spChg>
        <pc:spChg chg="mod">
          <ac:chgData name="Miles, Benjamin (Ben)" userId="9f72bafc-9037-40d7-94a5-252dfdb22a89" providerId="ADAL" clId="{3655E90C-6CA5-4CFB-8055-BEEEAEEA026E}" dt="2024-10-29T20:31:41.943" v="149" actId="1076"/>
          <ac:spMkLst>
            <pc:docMk/>
            <pc:sldMk cId="1034477255" sldId="2147477033"/>
            <ac:spMk id="33" creationId="{45542EF7-C5EC-9E15-AFB5-7E9B42967C48}"/>
          </ac:spMkLst>
        </pc:spChg>
        <pc:spChg chg="mod">
          <ac:chgData name="Miles, Benjamin (Ben)" userId="9f72bafc-9037-40d7-94a5-252dfdb22a89" providerId="ADAL" clId="{3655E90C-6CA5-4CFB-8055-BEEEAEEA026E}" dt="2024-10-29T20:31:41.943" v="149" actId="1076"/>
          <ac:spMkLst>
            <pc:docMk/>
            <pc:sldMk cId="1034477255" sldId="2147477033"/>
            <ac:spMk id="34" creationId="{5FD9079E-008F-15C3-C606-16E9A4C0C985}"/>
          </ac:spMkLst>
        </pc:spChg>
        <pc:spChg chg="mod">
          <ac:chgData name="Miles, Benjamin (Ben)" userId="9f72bafc-9037-40d7-94a5-252dfdb22a89" providerId="ADAL" clId="{3655E90C-6CA5-4CFB-8055-BEEEAEEA026E}" dt="2024-10-29T20:31:41.943" v="149" actId="1076"/>
          <ac:spMkLst>
            <pc:docMk/>
            <pc:sldMk cId="1034477255" sldId="2147477033"/>
            <ac:spMk id="35" creationId="{B5C8E94D-6B4E-EBF4-E4EF-7A680DAEDE0D}"/>
          </ac:spMkLst>
        </pc:spChg>
        <pc:spChg chg="mod">
          <ac:chgData name="Miles, Benjamin (Ben)" userId="9f72bafc-9037-40d7-94a5-252dfdb22a89" providerId="ADAL" clId="{3655E90C-6CA5-4CFB-8055-BEEEAEEA026E}" dt="2024-10-29T20:31:41.943" v="149" actId="1076"/>
          <ac:spMkLst>
            <pc:docMk/>
            <pc:sldMk cId="1034477255" sldId="2147477033"/>
            <ac:spMk id="36" creationId="{9297D4CB-9CE7-E1CD-D95B-70E4A4E98B54}"/>
          </ac:spMkLst>
        </pc:spChg>
        <pc:spChg chg="mod">
          <ac:chgData name="Miles, Benjamin (Ben)" userId="9f72bafc-9037-40d7-94a5-252dfdb22a89" providerId="ADAL" clId="{3655E90C-6CA5-4CFB-8055-BEEEAEEA026E}" dt="2024-10-29T20:31:41.943" v="149" actId="1076"/>
          <ac:spMkLst>
            <pc:docMk/>
            <pc:sldMk cId="1034477255" sldId="2147477033"/>
            <ac:spMk id="37" creationId="{918CD350-43BD-E67B-5B02-1FF741BA97F6}"/>
          </ac:spMkLst>
        </pc:spChg>
        <pc:spChg chg="mod">
          <ac:chgData name="Miles, Benjamin (Ben)" userId="9f72bafc-9037-40d7-94a5-252dfdb22a89" providerId="ADAL" clId="{3655E90C-6CA5-4CFB-8055-BEEEAEEA026E}" dt="2024-10-29T20:31:41.943" v="149" actId="1076"/>
          <ac:spMkLst>
            <pc:docMk/>
            <pc:sldMk cId="1034477255" sldId="2147477033"/>
            <ac:spMk id="38" creationId="{0F499538-7C03-DE58-C62B-D610DA697D84}"/>
          </ac:spMkLst>
        </pc:spChg>
        <pc:spChg chg="mod">
          <ac:chgData name="Miles, Benjamin (Ben)" userId="9f72bafc-9037-40d7-94a5-252dfdb22a89" providerId="ADAL" clId="{3655E90C-6CA5-4CFB-8055-BEEEAEEA026E}" dt="2024-10-29T20:31:41.943" v="149" actId="1076"/>
          <ac:spMkLst>
            <pc:docMk/>
            <pc:sldMk cId="1034477255" sldId="2147477033"/>
            <ac:spMk id="39" creationId="{2581F6D6-299C-D8D7-E8E0-8C663C841ED9}"/>
          </ac:spMkLst>
        </pc:spChg>
        <pc:spChg chg="mod">
          <ac:chgData name="Miles, Benjamin (Ben)" userId="9f72bafc-9037-40d7-94a5-252dfdb22a89" providerId="ADAL" clId="{3655E90C-6CA5-4CFB-8055-BEEEAEEA026E}" dt="2024-10-29T20:31:41.943" v="149" actId="1076"/>
          <ac:spMkLst>
            <pc:docMk/>
            <pc:sldMk cId="1034477255" sldId="2147477033"/>
            <ac:spMk id="40" creationId="{9F2C86EB-A363-8AE3-008F-D0698F56D281}"/>
          </ac:spMkLst>
        </pc:spChg>
        <pc:spChg chg="mod">
          <ac:chgData name="Miles, Benjamin (Ben)" userId="9f72bafc-9037-40d7-94a5-252dfdb22a89" providerId="ADAL" clId="{3655E90C-6CA5-4CFB-8055-BEEEAEEA026E}" dt="2024-10-29T20:31:41.943" v="149" actId="1076"/>
          <ac:spMkLst>
            <pc:docMk/>
            <pc:sldMk cId="1034477255" sldId="2147477033"/>
            <ac:spMk id="41" creationId="{C776EECB-5420-DABD-8193-751DC6DDBB51}"/>
          </ac:spMkLst>
        </pc:spChg>
        <pc:spChg chg="mod">
          <ac:chgData name="Miles, Benjamin (Ben)" userId="9f72bafc-9037-40d7-94a5-252dfdb22a89" providerId="ADAL" clId="{3655E90C-6CA5-4CFB-8055-BEEEAEEA026E}" dt="2024-10-29T20:31:41.943" v="149" actId="1076"/>
          <ac:spMkLst>
            <pc:docMk/>
            <pc:sldMk cId="1034477255" sldId="2147477033"/>
            <ac:spMk id="44" creationId="{35471227-CA32-49EA-CC06-2CC5D38E3731}"/>
          </ac:spMkLst>
        </pc:spChg>
        <pc:spChg chg="mod">
          <ac:chgData name="Miles, Benjamin (Ben)" userId="9f72bafc-9037-40d7-94a5-252dfdb22a89" providerId="ADAL" clId="{3655E90C-6CA5-4CFB-8055-BEEEAEEA026E}" dt="2024-10-29T20:31:41.943" v="149" actId="1076"/>
          <ac:spMkLst>
            <pc:docMk/>
            <pc:sldMk cId="1034477255" sldId="2147477033"/>
            <ac:spMk id="45" creationId="{6A2D1345-C07E-48B8-3911-DF285AC24E10}"/>
          </ac:spMkLst>
        </pc:spChg>
        <pc:spChg chg="mod">
          <ac:chgData name="Miles, Benjamin (Ben)" userId="9f72bafc-9037-40d7-94a5-252dfdb22a89" providerId="ADAL" clId="{3655E90C-6CA5-4CFB-8055-BEEEAEEA026E}" dt="2024-10-29T20:31:41.943" v="149" actId="1076"/>
          <ac:spMkLst>
            <pc:docMk/>
            <pc:sldMk cId="1034477255" sldId="2147477033"/>
            <ac:spMk id="56" creationId="{89A3E0E8-34C4-CFE0-221D-96B935C2C630}"/>
          </ac:spMkLst>
        </pc:spChg>
        <pc:picChg chg="del mod">
          <ac:chgData name="Miles, Benjamin (Ben)" userId="9f72bafc-9037-40d7-94a5-252dfdb22a89" providerId="ADAL" clId="{3655E90C-6CA5-4CFB-8055-BEEEAEEA026E}" dt="2024-10-29T20:33:09.187" v="207" actId="478"/>
          <ac:picMkLst>
            <pc:docMk/>
            <pc:sldMk cId="1034477255" sldId="2147477033"/>
            <ac:picMk id="2" creationId="{A6863F3A-BE73-F8D6-B868-9056B9B7CB89}"/>
          </ac:picMkLst>
        </pc:picChg>
        <pc:cxnChg chg="mod">
          <ac:chgData name="Miles, Benjamin (Ben)" userId="9f72bafc-9037-40d7-94a5-252dfdb22a89" providerId="ADAL" clId="{3655E90C-6CA5-4CFB-8055-BEEEAEEA026E}" dt="2024-10-29T20:31:41.943" v="149" actId="1076"/>
          <ac:cxnSpMkLst>
            <pc:docMk/>
            <pc:sldMk cId="1034477255" sldId="2147477033"/>
            <ac:cxnSpMk id="51" creationId="{EAABC4CE-ACD4-6B63-7AF7-84A982B6FE87}"/>
          </ac:cxnSpMkLst>
        </pc:cxnChg>
      </pc:sldChg>
      <pc:sldChg chg="modSp add del mod ord">
        <pc:chgData name="Miles, Benjamin (Ben)" userId="9f72bafc-9037-40d7-94a5-252dfdb22a89" providerId="ADAL" clId="{3655E90C-6CA5-4CFB-8055-BEEEAEEA026E}" dt="2024-10-30T17:43:41.481" v="588" actId="47"/>
        <pc:sldMkLst>
          <pc:docMk/>
          <pc:sldMk cId="3815323253" sldId="2147477039"/>
        </pc:sldMkLst>
        <pc:spChg chg="mod">
          <ac:chgData name="Miles, Benjamin (Ben)" userId="9f72bafc-9037-40d7-94a5-252dfdb22a89" providerId="ADAL" clId="{3655E90C-6CA5-4CFB-8055-BEEEAEEA026E}" dt="2024-10-29T20:05:03.172" v="50" actId="27636"/>
          <ac:spMkLst>
            <pc:docMk/>
            <pc:sldMk cId="3815323253" sldId="2147477039"/>
            <ac:spMk id="4" creationId="{A6DCBB4A-E6F2-5104-2B3C-BB9F1DCC85DA}"/>
          </ac:spMkLst>
        </pc:spChg>
        <pc:spChg chg="mod">
          <ac:chgData name="Miles, Benjamin (Ben)" userId="9f72bafc-9037-40d7-94a5-252dfdb22a89" providerId="ADAL" clId="{3655E90C-6CA5-4CFB-8055-BEEEAEEA026E}" dt="2024-10-29T20:05:03.188" v="51" actId="27636"/>
          <ac:spMkLst>
            <pc:docMk/>
            <pc:sldMk cId="3815323253" sldId="2147477039"/>
            <ac:spMk id="5" creationId="{E62031D8-42FC-CBC8-A75B-FE8F3EA5A910}"/>
          </ac:spMkLst>
        </pc:spChg>
        <pc:spChg chg="mod">
          <ac:chgData name="Miles, Benjamin (Ben)" userId="9f72bafc-9037-40d7-94a5-252dfdb22a89" providerId="ADAL" clId="{3655E90C-6CA5-4CFB-8055-BEEEAEEA026E}" dt="2024-10-30T17:17:26.305" v="417" actId="20577"/>
          <ac:spMkLst>
            <pc:docMk/>
            <pc:sldMk cId="3815323253" sldId="2147477039"/>
            <ac:spMk id="15" creationId="{3BC231C5-0927-33F2-FEAB-18325C18265F}"/>
          </ac:spMkLst>
        </pc:spChg>
      </pc:sldChg>
      <pc:sldChg chg="del mod modShow">
        <pc:chgData name="Miles, Benjamin (Ben)" userId="9f72bafc-9037-40d7-94a5-252dfdb22a89" providerId="ADAL" clId="{3655E90C-6CA5-4CFB-8055-BEEEAEEA026E}" dt="2024-10-29T21:41:35.179" v="397" actId="47"/>
        <pc:sldMkLst>
          <pc:docMk/>
          <pc:sldMk cId="4116033248" sldId="2147479033"/>
        </pc:sldMkLst>
      </pc:sldChg>
      <pc:sldChg chg="del mod modShow">
        <pc:chgData name="Miles, Benjamin (Ben)" userId="9f72bafc-9037-40d7-94a5-252dfdb22a89" providerId="ADAL" clId="{3655E90C-6CA5-4CFB-8055-BEEEAEEA026E}" dt="2024-10-29T21:41:35.179" v="397" actId="47"/>
        <pc:sldMkLst>
          <pc:docMk/>
          <pc:sldMk cId="1396170943" sldId="2147479035"/>
        </pc:sldMkLst>
      </pc:sldChg>
      <pc:sldChg chg="del mod modShow">
        <pc:chgData name="Miles, Benjamin (Ben)" userId="9f72bafc-9037-40d7-94a5-252dfdb22a89" providerId="ADAL" clId="{3655E90C-6CA5-4CFB-8055-BEEEAEEA026E}" dt="2024-10-29T21:46:35.890" v="398" actId="47"/>
        <pc:sldMkLst>
          <pc:docMk/>
          <pc:sldMk cId="3704493313" sldId="2147479037"/>
        </pc:sldMkLst>
      </pc:sldChg>
      <pc:sldChg chg="del mod modShow">
        <pc:chgData name="Miles, Benjamin (Ben)" userId="9f72bafc-9037-40d7-94a5-252dfdb22a89" providerId="ADAL" clId="{3655E90C-6CA5-4CFB-8055-BEEEAEEA026E}" dt="2024-10-29T21:46:35.890" v="398" actId="47"/>
        <pc:sldMkLst>
          <pc:docMk/>
          <pc:sldMk cId="4148130057" sldId="2147479038"/>
        </pc:sldMkLst>
      </pc:sldChg>
      <pc:sldChg chg="mod modShow">
        <pc:chgData name="Miles, Benjamin (Ben)" userId="9f72bafc-9037-40d7-94a5-252dfdb22a89" providerId="ADAL" clId="{3655E90C-6CA5-4CFB-8055-BEEEAEEA026E}" dt="2024-10-30T17:50:16.459" v="617" actId="729"/>
        <pc:sldMkLst>
          <pc:docMk/>
          <pc:sldMk cId="3109969310" sldId="2147479142"/>
        </pc:sldMkLst>
      </pc:sldChg>
      <pc:sldChg chg="del mod modShow">
        <pc:chgData name="Miles, Benjamin (Ben)" userId="9f72bafc-9037-40d7-94a5-252dfdb22a89" providerId="ADAL" clId="{3655E90C-6CA5-4CFB-8055-BEEEAEEA026E}" dt="2024-10-29T21:41:35.179" v="397" actId="47"/>
        <pc:sldMkLst>
          <pc:docMk/>
          <pc:sldMk cId="4269313464" sldId="2147479143"/>
        </pc:sldMkLst>
      </pc:sldChg>
      <pc:sldChg chg="del mod modShow">
        <pc:chgData name="Miles, Benjamin (Ben)" userId="9f72bafc-9037-40d7-94a5-252dfdb22a89" providerId="ADAL" clId="{3655E90C-6CA5-4CFB-8055-BEEEAEEA026E}" dt="2024-10-29T21:46:35.890" v="398" actId="47"/>
        <pc:sldMkLst>
          <pc:docMk/>
          <pc:sldMk cId="1082409993" sldId="2147479144"/>
        </pc:sldMkLst>
      </pc:sldChg>
      <pc:sldChg chg="add del">
        <pc:chgData name="Miles, Benjamin (Ben)" userId="9f72bafc-9037-40d7-94a5-252dfdb22a89" providerId="ADAL" clId="{3655E90C-6CA5-4CFB-8055-BEEEAEEA026E}" dt="2024-10-29T20:08:06.356" v="74"/>
        <pc:sldMkLst>
          <pc:docMk/>
          <pc:sldMk cId="73462934" sldId="2147479145"/>
        </pc:sldMkLst>
      </pc:sldChg>
      <pc:sldChg chg="add del">
        <pc:chgData name="Miles, Benjamin (Ben)" userId="9f72bafc-9037-40d7-94a5-252dfdb22a89" providerId="ADAL" clId="{3655E90C-6CA5-4CFB-8055-BEEEAEEA026E}" dt="2024-10-29T20:08:22.092" v="77" actId="47"/>
        <pc:sldMkLst>
          <pc:docMk/>
          <pc:sldMk cId="1154684355" sldId="2147479145"/>
        </pc:sldMkLst>
      </pc:sldChg>
      <pc:sldChg chg="addSp modSp add mod ord modShow">
        <pc:chgData name="Miles, Benjamin (Ben)" userId="9f72bafc-9037-40d7-94a5-252dfdb22a89" providerId="ADAL" clId="{3655E90C-6CA5-4CFB-8055-BEEEAEEA026E}" dt="2024-10-29T21:19:42.199" v="395" actId="6549"/>
        <pc:sldMkLst>
          <pc:docMk/>
          <pc:sldMk cId="2047622326" sldId="2147479145"/>
        </pc:sldMkLst>
        <pc:spChg chg="mod">
          <ac:chgData name="Miles, Benjamin (Ben)" userId="9f72bafc-9037-40d7-94a5-252dfdb22a89" providerId="ADAL" clId="{3655E90C-6CA5-4CFB-8055-BEEEAEEA026E}" dt="2024-10-29T20:51:30.155" v="287"/>
          <ac:spMkLst>
            <pc:docMk/>
            <pc:sldMk cId="2047622326" sldId="2147479145"/>
            <ac:spMk id="3" creationId="{D95AD507-D1F8-6CB9-D863-77F3688B6C4E}"/>
          </ac:spMkLst>
        </pc:spChg>
        <pc:spChg chg="add mod">
          <ac:chgData name="Miles, Benjamin (Ben)" userId="9f72bafc-9037-40d7-94a5-252dfdb22a89" providerId="ADAL" clId="{3655E90C-6CA5-4CFB-8055-BEEEAEEA026E}" dt="2024-10-29T20:43:48.229" v="218"/>
          <ac:spMkLst>
            <pc:docMk/>
            <pc:sldMk cId="2047622326" sldId="2147479145"/>
            <ac:spMk id="6" creationId="{BD157708-A117-CCC2-5875-06117EC7BBEE}"/>
          </ac:spMkLst>
        </pc:spChg>
        <pc:spChg chg="add mod">
          <ac:chgData name="Miles, Benjamin (Ben)" userId="9f72bafc-9037-40d7-94a5-252dfdb22a89" providerId="ADAL" clId="{3655E90C-6CA5-4CFB-8055-BEEEAEEA026E}" dt="2024-10-29T20:43:48.229" v="218"/>
          <ac:spMkLst>
            <pc:docMk/>
            <pc:sldMk cId="2047622326" sldId="2147479145"/>
            <ac:spMk id="7" creationId="{4718A3CE-463F-EF58-A97B-9E903A01040F}"/>
          </ac:spMkLst>
        </pc:spChg>
        <pc:spChg chg="add mod">
          <ac:chgData name="Miles, Benjamin (Ben)" userId="9f72bafc-9037-40d7-94a5-252dfdb22a89" providerId="ADAL" clId="{3655E90C-6CA5-4CFB-8055-BEEEAEEA026E}" dt="2024-10-29T20:43:48.229" v="218"/>
          <ac:spMkLst>
            <pc:docMk/>
            <pc:sldMk cId="2047622326" sldId="2147479145"/>
            <ac:spMk id="8" creationId="{AC0EEDBC-2BA3-F21D-EBD4-B860C8933442}"/>
          </ac:spMkLst>
        </pc:spChg>
        <pc:spChg chg="add mod">
          <ac:chgData name="Miles, Benjamin (Ben)" userId="9f72bafc-9037-40d7-94a5-252dfdb22a89" providerId="ADAL" clId="{3655E90C-6CA5-4CFB-8055-BEEEAEEA026E}" dt="2024-10-29T20:43:48.229" v="218"/>
          <ac:spMkLst>
            <pc:docMk/>
            <pc:sldMk cId="2047622326" sldId="2147479145"/>
            <ac:spMk id="9" creationId="{D3C40CFE-81C7-3A05-0FB0-6E420952B650}"/>
          </ac:spMkLst>
        </pc:spChg>
        <pc:spChg chg="mod">
          <ac:chgData name="Miles, Benjamin (Ben)" userId="9f72bafc-9037-40d7-94a5-252dfdb22a89" providerId="ADAL" clId="{3655E90C-6CA5-4CFB-8055-BEEEAEEA026E}" dt="2024-10-29T20:46:42.459" v="243" actId="20577"/>
          <ac:spMkLst>
            <pc:docMk/>
            <pc:sldMk cId="2047622326" sldId="2147479145"/>
            <ac:spMk id="10" creationId="{4CCAC050-F8B4-3B72-9030-93F3D7128D50}"/>
          </ac:spMkLst>
        </pc:spChg>
        <pc:spChg chg="add mod">
          <ac:chgData name="Miles, Benjamin (Ben)" userId="9f72bafc-9037-40d7-94a5-252dfdb22a89" providerId="ADAL" clId="{3655E90C-6CA5-4CFB-8055-BEEEAEEA026E}" dt="2024-10-29T20:43:48.229" v="218"/>
          <ac:spMkLst>
            <pc:docMk/>
            <pc:sldMk cId="2047622326" sldId="2147479145"/>
            <ac:spMk id="11" creationId="{1109084E-AD48-0909-838A-C00F44B78A79}"/>
          </ac:spMkLst>
        </pc:spChg>
        <pc:spChg chg="mod">
          <ac:chgData name="Miles, Benjamin (Ben)" userId="9f72bafc-9037-40d7-94a5-252dfdb22a89" providerId="ADAL" clId="{3655E90C-6CA5-4CFB-8055-BEEEAEEA026E}" dt="2024-10-29T21:19:42.199" v="395" actId="6549"/>
          <ac:spMkLst>
            <pc:docMk/>
            <pc:sldMk cId="2047622326" sldId="2147479145"/>
            <ac:spMk id="12" creationId="{45EBE872-3532-8CEA-5ABC-9761FF11C6A2}"/>
          </ac:spMkLst>
        </pc:spChg>
        <pc:spChg chg="add mod">
          <ac:chgData name="Miles, Benjamin (Ben)" userId="9f72bafc-9037-40d7-94a5-252dfdb22a89" providerId="ADAL" clId="{3655E90C-6CA5-4CFB-8055-BEEEAEEA026E}" dt="2024-10-29T20:43:48.229" v="218"/>
          <ac:spMkLst>
            <pc:docMk/>
            <pc:sldMk cId="2047622326" sldId="2147479145"/>
            <ac:spMk id="14" creationId="{2E0B14D4-3704-62E5-D3FE-99084EA52D0C}"/>
          </ac:spMkLst>
        </pc:spChg>
        <pc:spChg chg="add mod">
          <ac:chgData name="Miles, Benjamin (Ben)" userId="9f72bafc-9037-40d7-94a5-252dfdb22a89" providerId="ADAL" clId="{3655E90C-6CA5-4CFB-8055-BEEEAEEA026E}" dt="2024-10-29T20:46:58.722" v="244"/>
          <ac:spMkLst>
            <pc:docMk/>
            <pc:sldMk cId="2047622326" sldId="2147479145"/>
            <ac:spMk id="18" creationId="{CE452F79-07E2-D784-1397-9385B0160FC6}"/>
          </ac:spMkLst>
        </pc:spChg>
        <pc:spChg chg="add mod">
          <ac:chgData name="Miles, Benjamin (Ben)" userId="9f72bafc-9037-40d7-94a5-252dfdb22a89" providerId="ADAL" clId="{3655E90C-6CA5-4CFB-8055-BEEEAEEA026E}" dt="2024-10-29T20:46:58.722" v="244"/>
          <ac:spMkLst>
            <pc:docMk/>
            <pc:sldMk cId="2047622326" sldId="2147479145"/>
            <ac:spMk id="19" creationId="{FE056100-05CB-3020-0794-90CF3F787282}"/>
          </ac:spMkLst>
        </pc:spChg>
        <pc:spChg chg="add mod">
          <ac:chgData name="Miles, Benjamin (Ben)" userId="9f72bafc-9037-40d7-94a5-252dfdb22a89" providerId="ADAL" clId="{3655E90C-6CA5-4CFB-8055-BEEEAEEA026E}" dt="2024-10-29T20:46:58.722" v="244"/>
          <ac:spMkLst>
            <pc:docMk/>
            <pc:sldMk cId="2047622326" sldId="2147479145"/>
            <ac:spMk id="20" creationId="{F6B2B1AF-4A01-7914-A591-297004F2AF81}"/>
          </ac:spMkLst>
        </pc:spChg>
        <pc:spChg chg="add mod">
          <ac:chgData name="Miles, Benjamin (Ben)" userId="9f72bafc-9037-40d7-94a5-252dfdb22a89" providerId="ADAL" clId="{3655E90C-6CA5-4CFB-8055-BEEEAEEA026E}" dt="2024-10-29T20:46:58.722" v="244"/>
          <ac:spMkLst>
            <pc:docMk/>
            <pc:sldMk cId="2047622326" sldId="2147479145"/>
            <ac:spMk id="21" creationId="{407BD9C6-C448-5D35-29B7-1AB5B5EAF2E7}"/>
          </ac:spMkLst>
        </pc:spChg>
        <pc:spChg chg="add mod">
          <ac:chgData name="Miles, Benjamin (Ben)" userId="9f72bafc-9037-40d7-94a5-252dfdb22a89" providerId="ADAL" clId="{3655E90C-6CA5-4CFB-8055-BEEEAEEA026E}" dt="2024-10-29T20:46:58.722" v="244"/>
          <ac:spMkLst>
            <pc:docMk/>
            <pc:sldMk cId="2047622326" sldId="2147479145"/>
            <ac:spMk id="22" creationId="{754CB6AA-9034-B21D-2C66-B95E7CEA1577}"/>
          </ac:spMkLst>
        </pc:spChg>
        <pc:spChg chg="add mod">
          <ac:chgData name="Miles, Benjamin (Ben)" userId="9f72bafc-9037-40d7-94a5-252dfdb22a89" providerId="ADAL" clId="{3655E90C-6CA5-4CFB-8055-BEEEAEEA026E}" dt="2024-10-29T20:46:58.722" v="244"/>
          <ac:spMkLst>
            <pc:docMk/>
            <pc:sldMk cId="2047622326" sldId="2147479145"/>
            <ac:spMk id="23" creationId="{E2783168-2EE9-1122-20B2-93CE2818AD8E}"/>
          </ac:spMkLst>
        </pc:spChg>
        <pc:picChg chg="add mod">
          <ac:chgData name="Miles, Benjamin (Ben)" userId="9f72bafc-9037-40d7-94a5-252dfdb22a89" providerId="ADAL" clId="{3655E90C-6CA5-4CFB-8055-BEEEAEEA026E}" dt="2024-10-29T20:43:48.229" v="218"/>
          <ac:picMkLst>
            <pc:docMk/>
            <pc:sldMk cId="2047622326" sldId="2147479145"/>
            <ac:picMk id="2" creationId="{2CDAA94D-C9F3-37E2-9554-873A3061D93F}"/>
          </ac:picMkLst>
        </pc:picChg>
        <pc:picChg chg="add mod">
          <ac:chgData name="Miles, Benjamin (Ben)" userId="9f72bafc-9037-40d7-94a5-252dfdb22a89" providerId="ADAL" clId="{3655E90C-6CA5-4CFB-8055-BEEEAEEA026E}" dt="2024-10-29T20:43:48.229" v="218"/>
          <ac:picMkLst>
            <pc:docMk/>
            <pc:sldMk cId="2047622326" sldId="2147479145"/>
            <ac:picMk id="4" creationId="{BFEBA662-76DE-5B8E-DC57-F6A8DD4DD22D}"/>
          </ac:picMkLst>
        </pc:picChg>
        <pc:picChg chg="add mod">
          <ac:chgData name="Miles, Benjamin (Ben)" userId="9f72bafc-9037-40d7-94a5-252dfdb22a89" providerId="ADAL" clId="{3655E90C-6CA5-4CFB-8055-BEEEAEEA026E}" dt="2024-10-29T20:43:48.229" v="218"/>
          <ac:picMkLst>
            <pc:docMk/>
            <pc:sldMk cId="2047622326" sldId="2147479145"/>
            <ac:picMk id="5" creationId="{EBA7742B-E657-1544-F447-B0D8F2955534}"/>
          </ac:picMkLst>
        </pc:picChg>
        <pc:picChg chg="add mod">
          <ac:chgData name="Miles, Benjamin (Ben)" userId="9f72bafc-9037-40d7-94a5-252dfdb22a89" providerId="ADAL" clId="{3655E90C-6CA5-4CFB-8055-BEEEAEEA026E}" dt="2024-10-29T20:46:58.722" v="244"/>
          <ac:picMkLst>
            <pc:docMk/>
            <pc:sldMk cId="2047622326" sldId="2147479145"/>
            <ac:picMk id="15" creationId="{ACB120F7-2397-AEC0-199B-20195F88621E}"/>
          </ac:picMkLst>
        </pc:picChg>
        <pc:picChg chg="add mod">
          <ac:chgData name="Miles, Benjamin (Ben)" userId="9f72bafc-9037-40d7-94a5-252dfdb22a89" providerId="ADAL" clId="{3655E90C-6CA5-4CFB-8055-BEEEAEEA026E}" dt="2024-10-29T20:46:58.722" v="244"/>
          <ac:picMkLst>
            <pc:docMk/>
            <pc:sldMk cId="2047622326" sldId="2147479145"/>
            <ac:picMk id="16" creationId="{6665B046-ECBE-62C3-A25A-576807AA6202}"/>
          </ac:picMkLst>
        </pc:picChg>
        <pc:picChg chg="add mod">
          <ac:chgData name="Miles, Benjamin (Ben)" userId="9f72bafc-9037-40d7-94a5-252dfdb22a89" providerId="ADAL" clId="{3655E90C-6CA5-4CFB-8055-BEEEAEEA026E}" dt="2024-10-29T20:46:58.722" v="244"/>
          <ac:picMkLst>
            <pc:docMk/>
            <pc:sldMk cId="2047622326" sldId="2147479145"/>
            <ac:picMk id="17" creationId="{49B73858-8570-31C9-8968-5CCDF53AAFF0}"/>
          </ac:picMkLst>
        </pc:picChg>
      </pc:sldChg>
      <pc:sldChg chg="addSp delSp modSp add mod">
        <pc:chgData name="Miles, Benjamin (Ben)" userId="9f72bafc-9037-40d7-94a5-252dfdb22a89" providerId="ADAL" clId="{3655E90C-6CA5-4CFB-8055-BEEEAEEA026E}" dt="2024-10-29T21:03:00.758" v="352" actId="115"/>
        <pc:sldMkLst>
          <pc:docMk/>
          <pc:sldMk cId="2565867063" sldId="2147479146"/>
        </pc:sldMkLst>
        <pc:spChg chg="mod">
          <ac:chgData name="Miles, Benjamin (Ben)" userId="9f72bafc-9037-40d7-94a5-252dfdb22a89" providerId="ADAL" clId="{3655E90C-6CA5-4CFB-8055-BEEEAEEA026E}" dt="2024-10-29T20:51:21.010" v="286" actId="20577"/>
          <ac:spMkLst>
            <pc:docMk/>
            <pc:sldMk cId="2565867063" sldId="2147479146"/>
            <ac:spMk id="3" creationId="{D95AD507-D1F8-6CB9-D863-77F3688B6C4E}"/>
          </ac:spMkLst>
        </pc:spChg>
        <pc:spChg chg="del">
          <ac:chgData name="Miles, Benjamin (Ben)" userId="9f72bafc-9037-40d7-94a5-252dfdb22a89" providerId="ADAL" clId="{3655E90C-6CA5-4CFB-8055-BEEEAEEA026E}" dt="2024-10-29T20:49:17.485" v="266" actId="478"/>
          <ac:spMkLst>
            <pc:docMk/>
            <pc:sldMk cId="2565867063" sldId="2147479146"/>
            <ac:spMk id="6" creationId="{BD157708-A117-CCC2-5875-06117EC7BBEE}"/>
          </ac:spMkLst>
        </pc:spChg>
        <pc:spChg chg="del">
          <ac:chgData name="Miles, Benjamin (Ben)" userId="9f72bafc-9037-40d7-94a5-252dfdb22a89" providerId="ADAL" clId="{3655E90C-6CA5-4CFB-8055-BEEEAEEA026E}" dt="2024-10-29T20:49:17.485" v="266" actId="478"/>
          <ac:spMkLst>
            <pc:docMk/>
            <pc:sldMk cId="2565867063" sldId="2147479146"/>
            <ac:spMk id="7" creationId="{4718A3CE-463F-EF58-A97B-9E903A01040F}"/>
          </ac:spMkLst>
        </pc:spChg>
        <pc:spChg chg="del">
          <ac:chgData name="Miles, Benjamin (Ben)" userId="9f72bafc-9037-40d7-94a5-252dfdb22a89" providerId="ADAL" clId="{3655E90C-6CA5-4CFB-8055-BEEEAEEA026E}" dt="2024-10-29T20:49:17.485" v="266" actId="478"/>
          <ac:spMkLst>
            <pc:docMk/>
            <pc:sldMk cId="2565867063" sldId="2147479146"/>
            <ac:spMk id="8" creationId="{AC0EEDBC-2BA3-F21D-EBD4-B860C8933442}"/>
          </ac:spMkLst>
        </pc:spChg>
        <pc:spChg chg="del">
          <ac:chgData name="Miles, Benjamin (Ben)" userId="9f72bafc-9037-40d7-94a5-252dfdb22a89" providerId="ADAL" clId="{3655E90C-6CA5-4CFB-8055-BEEEAEEA026E}" dt="2024-10-29T20:49:17.485" v="266" actId="478"/>
          <ac:spMkLst>
            <pc:docMk/>
            <pc:sldMk cId="2565867063" sldId="2147479146"/>
            <ac:spMk id="9" creationId="{D3C40CFE-81C7-3A05-0FB0-6E420952B650}"/>
          </ac:spMkLst>
        </pc:spChg>
        <pc:spChg chg="mod">
          <ac:chgData name="Miles, Benjamin (Ben)" userId="9f72bafc-9037-40d7-94a5-252dfdb22a89" providerId="ADAL" clId="{3655E90C-6CA5-4CFB-8055-BEEEAEEA026E}" dt="2024-10-29T20:48:36.227" v="261"/>
          <ac:spMkLst>
            <pc:docMk/>
            <pc:sldMk cId="2565867063" sldId="2147479146"/>
            <ac:spMk id="10" creationId="{4CCAC050-F8B4-3B72-9030-93F3D7128D50}"/>
          </ac:spMkLst>
        </pc:spChg>
        <pc:spChg chg="del mod">
          <ac:chgData name="Miles, Benjamin (Ben)" userId="9f72bafc-9037-40d7-94a5-252dfdb22a89" providerId="ADAL" clId="{3655E90C-6CA5-4CFB-8055-BEEEAEEA026E}" dt="2024-10-29T20:49:14.447" v="265" actId="478"/>
          <ac:spMkLst>
            <pc:docMk/>
            <pc:sldMk cId="2565867063" sldId="2147479146"/>
            <ac:spMk id="11" creationId="{1109084E-AD48-0909-838A-C00F44B78A79}"/>
          </ac:spMkLst>
        </pc:spChg>
        <pc:spChg chg="mod">
          <ac:chgData name="Miles, Benjamin (Ben)" userId="9f72bafc-9037-40d7-94a5-252dfdb22a89" providerId="ADAL" clId="{3655E90C-6CA5-4CFB-8055-BEEEAEEA026E}" dt="2024-10-29T21:03:00.758" v="352" actId="115"/>
          <ac:spMkLst>
            <pc:docMk/>
            <pc:sldMk cId="2565867063" sldId="2147479146"/>
            <ac:spMk id="12" creationId="{45EBE872-3532-8CEA-5ABC-9761FF11C6A2}"/>
          </ac:spMkLst>
        </pc:spChg>
        <pc:spChg chg="del">
          <ac:chgData name="Miles, Benjamin (Ben)" userId="9f72bafc-9037-40d7-94a5-252dfdb22a89" providerId="ADAL" clId="{3655E90C-6CA5-4CFB-8055-BEEEAEEA026E}" dt="2024-10-29T20:49:17.485" v="266" actId="478"/>
          <ac:spMkLst>
            <pc:docMk/>
            <pc:sldMk cId="2565867063" sldId="2147479146"/>
            <ac:spMk id="14" creationId="{2E0B14D4-3704-62E5-D3FE-99084EA52D0C}"/>
          </ac:spMkLst>
        </pc:spChg>
        <pc:spChg chg="add del">
          <ac:chgData name="Miles, Benjamin (Ben)" userId="9f72bafc-9037-40d7-94a5-252dfdb22a89" providerId="ADAL" clId="{3655E90C-6CA5-4CFB-8055-BEEEAEEA026E}" dt="2024-10-29T20:54:19.313" v="289" actId="22"/>
          <ac:spMkLst>
            <pc:docMk/>
            <pc:sldMk cId="2565867063" sldId="2147479146"/>
            <ac:spMk id="17" creationId="{CE981D72-FA03-284C-B96C-B787DEE4DC1E}"/>
          </ac:spMkLst>
        </pc:spChg>
        <pc:spChg chg="add del">
          <ac:chgData name="Miles, Benjamin (Ben)" userId="9f72bafc-9037-40d7-94a5-252dfdb22a89" providerId="ADAL" clId="{3655E90C-6CA5-4CFB-8055-BEEEAEEA026E}" dt="2024-10-29T20:54:22.398" v="291" actId="22"/>
          <ac:spMkLst>
            <pc:docMk/>
            <pc:sldMk cId="2565867063" sldId="2147479146"/>
            <ac:spMk id="19" creationId="{97F28439-5EE3-D1DF-61B0-E2D468DFE888}"/>
          </ac:spMkLst>
        </pc:spChg>
        <pc:picChg chg="del">
          <ac:chgData name="Miles, Benjamin (Ben)" userId="9f72bafc-9037-40d7-94a5-252dfdb22a89" providerId="ADAL" clId="{3655E90C-6CA5-4CFB-8055-BEEEAEEA026E}" dt="2024-10-29T20:49:13.558" v="264" actId="478"/>
          <ac:picMkLst>
            <pc:docMk/>
            <pc:sldMk cId="2565867063" sldId="2147479146"/>
            <ac:picMk id="2" creationId="{2CDAA94D-C9F3-37E2-9554-873A3061D93F}"/>
          </ac:picMkLst>
        </pc:picChg>
        <pc:picChg chg="del">
          <ac:chgData name="Miles, Benjamin (Ben)" userId="9f72bafc-9037-40d7-94a5-252dfdb22a89" providerId="ADAL" clId="{3655E90C-6CA5-4CFB-8055-BEEEAEEA026E}" dt="2024-10-29T20:49:17.485" v="266" actId="478"/>
          <ac:picMkLst>
            <pc:docMk/>
            <pc:sldMk cId="2565867063" sldId="2147479146"/>
            <ac:picMk id="4" creationId="{BFEBA662-76DE-5B8E-DC57-F6A8DD4DD22D}"/>
          </ac:picMkLst>
        </pc:picChg>
        <pc:picChg chg="del">
          <ac:chgData name="Miles, Benjamin (Ben)" userId="9f72bafc-9037-40d7-94a5-252dfdb22a89" providerId="ADAL" clId="{3655E90C-6CA5-4CFB-8055-BEEEAEEA026E}" dt="2024-10-29T20:49:17.485" v="266" actId="478"/>
          <ac:picMkLst>
            <pc:docMk/>
            <pc:sldMk cId="2565867063" sldId="2147479146"/>
            <ac:picMk id="5" creationId="{EBA7742B-E657-1544-F447-B0D8F2955534}"/>
          </ac:picMkLst>
        </pc:picChg>
        <pc:picChg chg="add mod">
          <ac:chgData name="Miles, Benjamin (Ben)" userId="9f72bafc-9037-40d7-94a5-252dfdb22a89" providerId="ADAL" clId="{3655E90C-6CA5-4CFB-8055-BEEEAEEA026E}" dt="2024-10-29T20:49:40.029" v="268" actId="1076"/>
          <ac:picMkLst>
            <pc:docMk/>
            <pc:sldMk cId="2565867063" sldId="2147479146"/>
            <ac:picMk id="15" creationId="{250A87BF-7501-AB37-7EA3-115F7379DCDD}"/>
          </ac:picMkLst>
        </pc:picChg>
      </pc:sldChg>
      <pc:sldChg chg="addSp delSp modSp add mod">
        <pc:chgData name="Miles, Benjamin (Ben)" userId="9f72bafc-9037-40d7-94a5-252dfdb22a89" providerId="ADAL" clId="{3655E90C-6CA5-4CFB-8055-BEEEAEEA026E}" dt="2024-10-29T21:03:33.663" v="376" actId="113"/>
        <pc:sldMkLst>
          <pc:docMk/>
          <pc:sldMk cId="2923578982" sldId="2147479147"/>
        </pc:sldMkLst>
        <pc:spChg chg="mod">
          <ac:chgData name="Miles, Benjamin (Ben)" userId="9f72bafc-9037-40d7-94a5-252dfdb22a89" providerId="ADAL" clId="{3655E90C-6CA5-4CFB-8055-BEEEAEEA026E}" dt="2024-10-29T20:55:00.800" v="298" actId="20577"/>
          <ac:spMkLst>
            <pc:docMk/>
            <pc:sldMk cId="2923578982" sldId="2147479147"/>
            <ac:spMk id="3" creationId="{D95AD507-D1F8-6CB9-D863-77F3688B6C4E}"/>
          </ac:spMkLst>
        </pc:spChg>
        <pc:spChg chg="add mod">
          <ac:chgData name="Miles, Benjamin (Ben)" userId="9f72bafc-9037-40d7-94a5-252dfdb22a89" providerId="ADAL" clId="{3655E90C-6CA5-4CFB-8055-BEEEAEEA026E}" dt="2024-10-29T20:57:22.522" v="305" actId="1076"/>
          <ac:spMkLst>
            <pc:docMk/>
            <pc:sldMk cId="2923578982" sldId="2147479147"/>
            <ac:spMk id="5" creationId="{9CE03533-DD46-4A71-DF38-0AEBD2E69A7C}"/>
          </ac:spMkLst>
        </pc:spChg>
        <pc:spChg chg="mod">
          <ac:chgData name="Miles, Benjamin (Ben)" userId="9f72bafc-9037-40d7-94a5-252dfdb22a89" providerId="ADAL" clId="{3655E90C-6CA5-4CFB-8055-BEEEAEEA026E}" dt="2024-10-29T20:55:13.879" v="301" actId="20577"/>
          <ac:spMkLst>
            <pc:docMk/>
            <pc:sldMk cId="2923578982" sldId="2147479147"/>
            <ac:spMk id="10" creationId="{4CCAC050-F8B4-3B72-9030-93F3D7128D50}"/>
          </ac:spMkLst>
        </pc:spChg>
        <pc:spChg chg="mod">
          <ac:chgData name="Miles, Benjamin (Ben)" userId="9f72bafc-9037-40d7-94a5-252dfdb22a89" providerId="ADAL" clId="{3655E90C-6CA5-4CFB-8055-BEEEAEEA026E}" dt="2024-10-29T21:03:33.663" v="376" actId="113"/>
          <ac:spMkLst>
            <pc:docMk/>
            <pc:sldMk cId="2923578982" sldId="2147479147"/>
            <ac:spMk id="12" creationId="{45EBE872-3532-8CEA-5ABC-9761FF11C6A2}"/>
          </ac:spMkLst>
        </pc:spChg>
        <pc:picChg chg="add mod">
          <ac:chgData name="Miles, Benjamin (Ben)" userId="9f72bafc-9037-40d7-94a5-252dfdb22a89" providerId="ADAL" clId="{3655E90C-6CA5-4CFB-8055-BEEEAEEA026E}" dt="2024-10-29T20:57:22.522" v="305" actId="1076"/>
          <ac:picMkLst>
            <pc:docMk/>
            <pc:sldMk cId="2923578982" sldId="2147479147"/>
            <ac:picMk id="2" creationId="{7760C8B5-38B8-8AED-8701-DE62D534A25E}"/>
          </ac:picMkLst>
        </pc:picChg>
        <pc:picChg chg="add mod">
          <ac:chgData name="Miles, Benjamin (Ben)" userId="9f72bafc-9037-40d7-94a5-252dfdb22a89" providerId="ADAL" clId="{3655E90C-6CA5-4CFB-8055-BEEEAEEA026E}" dt="2024-10-29T20:57:22.522" v="305" actId="1076"/>
          <ac:picMkLst>
            <pc:docMk/>
            <pc:sldMk cId="2923578982" sldId="2147479147"/>
            <ac:picMk id="4" creationId="{13335359-3B2A-4F80-06DC-EDBB783F7AF8}"/>
          </ac:picMkLst>
        </pc:picChg>
        <pc:picChg chg="add mod">
          <ac:chgData name="Miles, Benjamin (Ben)" userId="9f72bafc-9037-40d7-94a5-252dfdb22a89" providerId="ADAL" clId="{3655E90C-6CA5-4CFB-8055-BEEEAEEA026E}" dt="2024-10-29T20:57:22.522" v="305" actId="1076"/>
          <ac:picMkLst>
            <pc:docMk/>
            <pc:sldMk cId="2923578982" sldId="2147479147"/>
            <ac:picMk id="6" creationId="{02DF822F-F792-C9A2-D8CE-0DA89E2517EB}"/>
          </ac:picMkLst>
        </pc:picChg>
        <pc:picChg chg="del">
          <ac:chgData name="Miles, Benjamin (Ben)" userId="9f72bafc-9037-40d7-94a5-252dfdb22a89" providerId="ADAL" clId="{3655E90C-6CA5-4CFB-8055-BEEEAEEA026E}" dt="2024-10-29T20:57:09.247" v="303" actId="478"/>
          <ac:picMkLst>
            <pc:docMk/>
            <pc:sldMk cId="2923578982" sldId="2147479147"/>
            <ac:picMk id="15" creationId="{250A87BF-7501-AB37-7EA3-115F7379DCDD}"/>
          </ac:picMkLst>
        </pc:picChg>
      </pc:sldChg>
      <pc:sldChg chg="addSp delSp modSp add mod">
        <pc:chgData name="Miles, Benjamin (Ben)" userId="9f72bafc-9037-40d7-94a5-252dfdb22a89" providerId="ADAL" clId="{3655E90C-6CA5-4CFB-8055-BEEEAEEA026E}" dt="2024-10-29T21:02:48.905" v="339" actId="113"/>
        <pc:sldMkLst>
          <pc:docMk/>
          <pc:sldMk cId="3737018455" sldId="2147479148"/>
        </pc:sldMkLst>
        <pc:spChg chg="mod">
          <ac:chgData name="Miles, Benjamin (Ben)" userId="9f72bafc-9037-40d7-94a5-252dfdb22a89" providerId="ADAL" clId="{3655E90C-6CA5-4CFB-8055-BEEEAEEA026E}" dt="2024-10-29T21:01:48.141" v="322" actId="20577"/>
          <ac:spMkLst>
            <pc:docMk/>
            <pc:sldMk cId="3737018455" sldId="2147479148"/>
            <ac:spMk id="3" creationId="{D95AD507-D1F8-6CB9-D863-77F3688B6C4E}"/>
          </ac:spMkLst>
        </pc:spChg>
        <pc:spChg chg="del">
          <ac:chgData name="Miles, Benjamin (Ben)" userId="9f72bafc-9037-40d7-94a5-252dfdb22a89" providerId="ADAL" clId="{3655E90C-6CA5-4CFB-8055-BEEEAEEA026E}" dt="2024-10-29T21:02:11.730" v="326" actId="478"/>
          <ac:spMkLst>
            <pc:docMk/>
            <pc:sldMk cId="3737018455" sldId="2147479148"/>
            <ac:spMk id="5" creationId="{9CE03533-DD46-4A71-DF38-0AEBD2E69A7C}"/>
          </ac:spMkLst>
        </pc:spChg>
        <pc:spChg chg="mod">
          <ac:chgData name="Miles, Benjamin (Ben)" userId="9f72bafc-9037-40d7-94a5-252dfdb22a89" providerId="ADAL" clId="{3655E90C-6CA5-4CFB-8055-BEEEAEEA026E}" dt="2024-10-29T21:01:39.906" v="316"/>
          <ac:spMkLst>
            <pc:docMk/>
            <pc:sldMk cId="3737018455" sldId="2147479148"/>
            <ac:spMk id="10" creationId="{4CCAC050-F8B4-3B72-9030-93F3D7128D50}"/>
          </ac:spMkLst>
        </pc:spChg>
        <pc:spChg chg="mod">
          <ac:chgData name="Miles, Benjamin (Ben)" userId="9f72bafc-9037-40d7-94a5-252dfdb22a89" providerId="ADAL" clId="{3655E90C-6CA5-4CFB-8055-BEEEAEEA026E}" dt="2024-10-29T21:02:48.905" v="339" actId="113"/>
          <ac:spMkLst>
            <pc:docMk/>
            <pc:sldMk cId="3737018455" sldId="2147479148"/>
            <ac:spMk id="12" creationId="{45EBE872-3532-8CEA-5ABC-9761FF11C6A2}"/>
          </ac:spMkLst>
        </pc:spChg>
        <pc:picChg chg="del">
          <ac:chgData name="Miles, Benjamin (Ben)" userId="9f72bafc-9037-40d7-94a5-252dfdb22a89" providerId="ADAL" clId="{3655E90C-6CA5-4CFB-8055-BEEEAEEA026E}" dt="2024-10-29T21:02:09.910" v="324" actId="478"/>
          <ac:picMkLst>
            <pc:docMk/>
            <pc:sldMk cId="3737018455" sldId="2147479148"/>
            <ac:picMk id="2" creationId="{7760C8B5-38B8-8AED-8701-DE62D534A25E}"/>
          </ac:picMkLst>
        </pc:picChg>
        <pc:picChg chg="del">
          <ac:chgData name="Miles, Benjamin (Ben)" userId="9f72bafc-9037-40d7-94a5-252dfdb22a89" providerId="ADAL" clId="{3655E90C-6CA5-4CFB-8055-BEEEAEEA026E}" dt="2024-10-29T21:02:10.558" v="325" actId="478"/>
          <ac:picMkLst>
            <pc:docMk/>
            <pc:sldMk cId="3737018455" sldId="2147479148"/>
            <ac:picMk id="4" creationId="{13335359-3B2A-4F80-06DC-EDBB783F7AF8}"/>
          </ac:picMkLst>
        </pc:picChg>
        <pc:picChg chg="del">
          <ac:chgData name="Miles, Benjamin (Ben)" userId="9f72bafc-9037-40d7-94a5-252dfdb22a89" providerId="ADAL" clId="{3655E90C-6CA5-4CFB-8055-BEEEAEEA026E}" dt="2024-10-29T21:02:09.357" v="323" actId="478"/>
          <ac:picMkLst>
            <pc:docMk/>
            <pc:sldMk cId="3737018455" sldId="2147479148"/>
            <ac:picMk id="6" creationId="{02DF822F-F792-C9A2-D8CE-0DA89E2517EB}"/>
          </ac:picMkLst>
        </pc:picChg>
        <pc:picChg chg="add mod">
          <ac:chgData name="Miles, Benjamin (Ben)" userId="9f72bafc-9037-40d7-94a5-252dfdb22a89" providerId="ADAL" clId="{3655E90C-6CA5-4CFB-8055-BEEEAEEA026E}" dt="2024-10-29T21:02:13.186" v="327"/>
          <ac:picMkLst>
            <pc:docMk/>
            <pc:sldMk cId="3737018455" sldId="2147479148"/>
            <ac:picMk id="7" creationId="{2FBC7E1F-99B4-35D0-6364-4EADA0634D51}"/>
          </ac:picMkLst>
        </pc:picChg>
        <pc:picChg chg="add mod">
          <ac:chgData name="Miles, Benjamin (Ben)" userId="9f72bafc-9037-40d7-94a5-252dfdb22a89" providerId="ADAL" clId="{3655E90C-6CA5-4CFB-8055-BEEEAEEA026E}" dt="2024-10-29T21:02:13.186" v="327"/>
          <ac:picMkLst>
            <pc:docMk/>
            <pc:sldMk cId="3737018455" sldId="2147479148"/>
            <ac:picMk id="8" creationId="{B552C771-F9FC-EE3C-C052-03339A830F71}"/>
          </ac:picMkLst>
        </pc:picChg>
        <pc:picChg chg="add mod">
          <ac:chgData name="Miles, Benjamin (Ben)" userId="9f72bafc-9037-40d7-94a5-252dfdb22a89" providerId="ADAL" clId="{3655E90C-6CA5-4CFB-8055-BEEEAEEA026E}" dt="2024-10-29T21:02:13.186" v="327"/>
          <ac:picMkLst>
            <pc:docMk/>
            <pc:sldMk cId="3737018455" sldId="2147479148"/>
            <ac:picMk id="9" creationId="{A773ABE4-FE55-AAB0-6DB4-A5E4D8149192}"/>
          </ac:picMkLst>
        </pc:picChg>
        <pc:picChg chg="add mod">
          <ac:chgData name="Miles, Benjamin (Ben)" userId="9f72bafc-9037-40d7-94a5-252dfdb22a89" providerId="ADAL" clId="{3655E90C-6CA5-4CFB-8055-BEEEAEEA026E}" dt="2024-10-29T21:02:13.186" v="327"/>
          <ac:picMkLst>
            <pc:docMk/>
            <pc:sldMk cId="3737018455" sldId="2147479148"/>
            <ac:picMk id="11" creationId="{A26A6BC4-2714-04A7-5AE7-1546B47C1537}"/>
          </ac:picMkLst>
        </pc:picChg>
      </pc:sldChg>
      <pc:sldChg chg="addSp delSp modSp add mod">
        <pc:chgData name="Miles, Benjamin (Ben)" userId="9f72bafc-9037-40d7-94a5-252dfdb22a89" providerId="ADAL" clId="{3655E90C-6CA5-4CFB-8055-BEEEAEEA026E}" dt="2024-10-30T18:02:50.563" v="681"/>
        <pc:sldMkLst>
          <pc:docMk/>
          <pc:sldMk cId="2693176515" sldId="2147479149"/>
        </pc:sldMkLst>
        <pc:spChg chg="mod">
          <ac:chgData name="Miles, Benjamin (Ben)" userId="9f72bafc-9037-40d7-94a5-252dfdb22a89" providerId="ADAL" clId="{3655E90C-6CA5-4CFB-8055-BEEEAEEA026E}" dt="2024-10-30T18:02:50.563" v="681"/>
          <ac:spMkLst>
            <pc:docMk/>
            <pc:sldMk cId="2693176515" sldId="2147479149"/>
            <ac:spMk id="3" creationId="{D95AD507-D1F8-6CB9-D863-77F3688B6C4E}"/>
          </ac:spMkLst>
        </pc:spChg>
        <pc:spChg chg="mod">
          <ac:chgData name="Miles, Benjamin (Ben)" userId="9f72bafc-9037-40d7-94a5-252dfdb22a89" providerId="ADAL" clId="{3655E90C-6CA5-4CFB-8055-BEEEAEEA026E}" dt="2024-10-30T18:02:46.774" v="680" actId="21"/>
          <ac:spMkLst>
            <pc:docMk/>
            <pc:sldMk cId="2693176515" sldId="2147479149"/>
            <ac:spMk id="10" creationId="{4CCAC050-F8B4-3B72-9030-93F3D7128D50}"/>
          </ac:spMkLst>
        </pc:spChg>
        <pc:spChg chg="mod">
          <ac:chgData name="Miles, Benjamin (Ben)" userId="9f72bafc-9037-40d7-94a5-252dfdb22a89" providerId="ADAL" clId="{3655E90C-6CA5-4CFB-8055-BEEEAEEA026E}" dt="2024-10-30T17:58:59.792" v="647" actId="20577"/>
          <ac:spMkLst>
            <pc:docMk/>
            <pc:sldMk cId="2693176515" sldId="2147479149"/>
            <ac:spMk id="12" creationId="{45EBE872-3532-8CEA-5ABC-9761FF11C6A2}"/>
          </ac:spMkLst>
        </pc:spChg>
        <pc:picChg chg="add mod">
          <ac:chgData name="Miles, Benjamin (Ben)" userId="9f72bafc-9037-40d7-94a5-252dfdb22a89" providerId="ADAL" clId="{3655E90C-6CA5-4CFB-8055-BEEEAEEA026E}" dt="2024-10-30T17:49:23.035" v="616" actId="1036"/>
          <ac:picMkLst>
            <pc:docMk/>
            <pc:sldMk cId="2693176515" sldId="2147479149"/>
            <ac:picMk id="4" creationId="{61C19327-B3EF-3CAC-7090-493BC192AE70}"/>
          </ac:picMkLst>
        </pc:picChg>
        <pc:picChg chg="add mod">
          <ac:chgData name="Miles, Benjamin (Ben)" userId="9f72bafc-9037-40d7-94a5-252dfdb22a89" providerId="ADAL" clId="{3655E90C-6CA5-4CFB-8055-BEEEAEEA026E}" dt="2024-10-30T17:49:23.035" v="616" actId="1036"/>
          <ac:picMkLst>
            <pc:docMk/>
            <pc:sldMk cId="2693176515" sldId="2147479149"/>
            <ac:picMk id="6" creationId="{50E53129-31DC-6783-D72F-9ABAD41E7010}"/>
          </ac:picMkLst>
        </pc:picChg>
        <pc:picChg chg="del">
          <ac:chgData name="Miles, Benjamin (Ben)" userId="9f72bafc-9037-40d7-94a5-252dfdb22a89" providerId="ADAL" clId="{3655E90C-6CA5-4CFB-8055-BEEEAEEA026E}" dt="2024-10-30T17:19:13.759" v="425" actId="478"/>
          <ac:picMkLst>
            <pc:docMk/>
            <pc:sldMk cId="2693176515" sldId="2147479149"/>
            <ac:picMk id="7" creationId="{2FBC7E1F-99B4-35D0-6364-4EADA0634D51}"/>
          </ac:picMkLst>
        </pc:picChg>
        <pc:picChg chg="del">
          <ac:chgData name="Miles, Benjamin (Ben)" userId="9f72bafc-9037-40d7-94a5-252dfdb22a89" providerId="ADAL" clId="{3655E90C-6CA5-4CFB-8055-BEEEAEEA026E}" dt="2024-10-30T17:19:12.788" v="423" actId="478"/>
          <ac:picMkLst>
            <pc:docMk/>
            <pc:sldMk cId="2693176515" sldId="2147479149"/>
            <ac:picMk id="8" creationId="{B552C771-F9FC-EE3C-C052-03339A830F71}"/>
          </ac:picMkLst>
        </pc:picChg>
        <pc:picChg chg="del">
          <ac:chgData name="Miles, Benjamin (Ben)" userId="9f72bafc-9037-40d7-94a5-252dfdb22a89" providerId="ADAL" clId="{3655E90C-6CA5-4CFB-8055-BEEEAEEA026E}" dt="2024-10-30T17:19:13.173" v="424" actId="478"/>
          <ac:picMkLst>
            <pc:docMk/>
            <pc:sldMk cId="2693176515" sldId="2147479149"/>
            <ac:picMk id="9" creationId="{A773ABE4-FE55-AAB0-6DB4-A5E4D8149192}"/>
          </ac:picMkLst>
        </pc:picChg>
        <pc:picChg chg="del">
          <ac:chgData name="Miles, Benjamin (Ben)" userId="9f72bafc-9037-40d7-94a5-252dfdb22a89" providerId="ADAL" clId="{3655E90C-6CA5-4CFB-8055-BEEEAEEA026E}" dt="2024-10-30T17:19:12.276" v="422" actId="478"/>
          <ac:picMkLst>
            <pc:docMk/>
            <pc:sldMk cId="2693176515" sldId="2147479149"/>
            <ac:picMk id="11" creationId="{A26A6BC4-2714-04A7-5AE7-1546B47C1537}"/>
          </ac:picMkLst>
        </pc:picChg>
      </pc:sldChg>
      <pc:sldMasterChg chg="delSldLayout modSldLayout">
        <pc:chgData name="Miles, Benjamin (Ben)" userId="9f72bafc-9037-40d7-94a5-252dfdb22a89" providerId="ADAL" clId="{3655E90C-6CA5-4CFB-8055-BEEEAEEA026E}" dt="2024-10-30T17:43:41.481" v="588" actId="47"/>
        <pc:sldMasterMkLst>
          <pc:docMk/>
          <pc:sldMasterMk cId="896158400" sldId="2147483926"/>
        </pc:sldMasterMkLst>
        <pc:sldLayoutChg chg="addSp delSp modSp">
          <pc:chgData name="Miles, Benjamin (Ben)" userId="9f72bafc-9037-40d7-94a5-252dfdb22a89" providerId="ADAL" clId="{3655E90C-6CA5-4CFB-8055-BEEEAEEA026E}" dt="2024-10-29T20:17:14.642" v="132"/>
          <pc:sldLayoutMkLst>
            <pc:docMk/>
            <pc:sldMasterMk cId="896158400" sldId="2147483926"/>
            <pc:sldLayoutMk cId="3166610170" sldId="2147483968"/>
          </pc:sldLayoutMkLst>
          <pc:spChg chg="del">
            <ac:chgData name="Miles, Benjamin (Ben)" userId="9f72bafc-9037-40d7-94a5-252dfdb22a89" providerId="ADAL" clId="{3655E90C-6CA5-4CFB-8055-BEEEAEEA026E}" dt="2024-10-29T20:17:13.891" v="131"/>
            <ac:spMkLst>
              <pc:docMk/>
              <pc:sldMasterMk cId="896158400" sldId="2147483926"/>
              <pc:sldLayoutMk cId="3166610170" sldId="2147483968"/>
              <ac:spMk id="2" creationId="{00000000-0000-0000-0000-000000000000}"/>
            </ac:spMkLst>
          </pc:spChg>
          <pc:spChg chg="del">
            <ac:chgData name="Miles, Benjamin (Ben)" userId="9f72bafc-9037-40d7-94a5-252dfdb22a89" providerId="ADAL" clId="{3655E90C-6CA5-4CFB-8055-BEEEAEEA026E}" dt="2024-10-29T20:15:55.891" v="122"/>
            <ac:spMkLst>
              <pc:docMk/>
              <pc:sldMasterMk cId="896158400" sldId="2147483926"/>
              <pc:sldLayoutMk cId="3166610170" sldId="2147483968"/>
              <ac:spMk id="4" creationId="{00000000-0000-0000-0000-000000000000}"/>
            </ac:spMkLst>
          </pc:spChg>
          <pc:spChg chg="del">
            <ac:chgData name="Miles, Benjamin (Ben)" userId="9f72bafc-9037-40d7-94a5-252dfdb22a89" providerId="ADAL" clId="{3655E90C-6CA5-4CFB-8055-BEEEAEEA026E}" dt="2024-10-29T20:15:55.891" v="122"/>
            <ac:spMkLst>
              <pc:docMk/>
              <pc:sldMasterMk cId="896158400" sldId="2147483926"/>
              <pc:sldLayoutMk cId="3166610170" sldId="2147483968"/>
              <ac:spMk id="5" creationId="{00000000-0000-0000-0000-000000000000}"/>
            </ac:spMkLst>
          </pc:spChg>
          <pc:spChg chg="del">
            <ac:chgData name="Miles, Benjamin (Ben)" userId="9f72bafc-9037-40d7-94a5-252dfdb22a89" providerId="ADAL" clId="{3655E90C-6CA5-4CFB-8055-BEEEAEEA026E}" dt="2024-10-29T20:15:55.891" v="122"/>
            <ac:spMkLst>
              <pc:docMk/>
              <pc:sldMasterMk cId="896158400" sldId="2147483926"/>
              <pc:sldLayoutMk cId="3166610170" sldId="2147483968"/>
              <ac:spMk id="6" creationId="{00000000-0000-0000-0000-000000000000}"/>
            </ac:spMkLst>
          </pc:spChg>
          <pc:spChg chg="add mod">
            <ac:chgData name="Miles, Benjamin (Ben)" userId="9f72bafc-9037-40d7-94a5-252dfdb22a89" providerId="ADAL" clId="{3655E90C-6CA5-4CFB-8055-BEEEAEEA026E}" dt="2024-10-29T20:17:14.642" v="132"/>
            <ac:spMkLst>
              <pc:docMk/>
              <pc:sldMasterMk cId="896158400" sldId="2147483926"/>
              <pc:sldLayoutMk cId="3166610170" sldId="2147483968"/>
              <ac:spMk id="7" creationId="{B84E4F51-F382-CB71-BFA5-AAE346E2D006}"/>
            </ac:spMkLst>
          </pc:spChg>
        </pc:sldLayoutChg>
        <pc:sldLayoutChg chg="delSp">
          <pc:chgData name="Miles, Benjamin (Ben)" userId="9f72bafc-9037-40d7-94a5-252dfdb22a89" providerId="ADAL" clId="{3655E90C-6CA5-4CFB-8055-BEEEAEEA026E}" dt="2024-10-29T20:16:25.076" v="123"/>
          <pc:sldLayoutMkLst>
            <pc:docMk/>
            <pc:sldMasterMk cId="896158400" sldId="2147483926"/>
            <pc:sldLayoutMk cId="2606444682" sldId="2147483970"/>
          </pc:sldLayoutMkLst>
          <pc:spChg chg="del">
            <ac:chgData name="Miles, Benjamin (Ben)" userId="9f72bafc-9037-40d7-94a5-252dfdb22a89" providerId="ADAL" clId="{3655E90C-6CA5-4CFB-8055-BEEEAEEA026E}" dt="2024-10-29T20:16:25.076" v="123"/>
            <ac:spMkLst>
              <pc:docMk/>
              <pc:sldMasterMk cId="896158400" sldId="2147483926"/>
              <pc:sldLayoutMk cId="2606444682" sldId="2147483970"/>
              <ac:spMk id="4" creationId="{B6D8E11E-56B7-EF5A-BC1F-E00E6562688D}"/>
            </ac:spMkLst>
          </pc:spChg>
          <pc:spChg chg="del">
            <ac:chgData name="Miles, Benjamin (Ben)" userId="9f72bafc-9037-40d7-94a5-252dfdb22a89" providerId="ADAL" clId="{3655E90C-6CA5-4CFB-8055-BEEEAEEA026E}" dt="2024-10-29T20:16:25.076" v="123"/>
            <ac:spMkLst>
              <pc:docMk/>
              <pc:sldMasterMk cId="896158400" sldId="2147483926"/>
              <pc:sldLayoutMk cId="2606444682" sldId="2147483970"/>
              <ac:spMk id="5" creationId="{FE338C14-389E-9F2E-9E2B-42AB9E69A2B5}"/>
            </ac:spMkLst>
          </pc:spChg>
          <pc:spChg chg="del">
            <ac:chgData name="Miles, Benjamin (Ben)" userId="9f72bafc-9037-40d7-94a5-252dfdb22a89" providerId="ADAL" clId="{3655E90C-6CA5-4CFB-8055-BEEEAEEA026E}" dt="2024-10-29T20:16:25.076" v="123"/>
            <ac:spMkLst>
              <pc:docMk/>
              <pc:sldMasterMk cId="896158400" sldId="2147483926"/>
              <pc:sldLayoutMk cId="2606444682" sldId="2147483970"/>
              <ac:spMk id="6" creationId="{F747719C-92E9-E94D-694E-73679F424179}"/>
            </ac:spMkLst>
          </pc:spChg>
        </pc:sldLayoutChg>
        <pc:sldLayoutChg chg="del">
          <pc:chgData name="Miles, Benjamin (Ben)" userId="9f72bafc-9037-40d7-94a5-252dfdb22a89" providerId="ADAL" clId="{3655E90C-6CA5-4CFB-8055-BEEEAEEA026E}" dt="2024-10-30T17:43:41.481" v="588" actId="47"/>
          <pc:sldLayoutMkLst>
            <pc:docMk/>
            <pc:sldMasterMk cId="896158400" sldId="2147483926"/>
            <pc:sldLayoutMk cId="2743337777" sldId="2147483971"/>
          </pc:sldLayoutMkLst>
        </pc:sldLayoutChg>
        <pc:sldLayoutChg chg="del">
          <pc:chgData name="Miles, Benjamin (Ben)" userId="9f72bafc-9037-40d7-94a5-252dfdb22a89" providerId="ADAL" clId="{3655E90C-6CA5-4CFB-8055-BEEEAEEA026E}" dt="2024-10-29T21:08:14.813" v="377" actId="47"/>
          <pc:sldLayoutMkLst>
            <pc:docMk/>
            <pc:sldMasterMk cId="896158400" sldId="2147483926"/>
            <pc:sldLayoutMk cId="795344172" sldId="2147483972"/>
          </pc:sldLayoutMkLst>
        </pc:sldLayoutChg>
      </pc:sldMasterChg>
    </pc:docChg>
  </pc:docChgLst>
  <pc:docChgLst>
    <pc:chgData name="Miles, Benjamin (Ben)" userId="9f72bafc-9037-40d7-94a5-252dfdb22a89" providerId="ADAL" clId="{659BFB97-5F52-49F7-8C63-C17D63EDA627}"/>
    <pc:docChg chg="undo redo custSel addSld delSld modSld sldOrd">
      <pc:chgData name="Miles, Benjamin (Ben)" userId="9f72bafc-9037-40d7-94a5-252dfdb22a89" providerId="ADAL" clId="{659BFB97-5F52-49F7-8C63-C17D63EDA627}" dt="2024-12-05T16:58:58.631" v="1096" actId="1076"/>
      <pc:docMkLst>
        <pc:docMk/>
      </pc:docMkLst>
      <pc:sldChg chg="modSp mod">
        <pc:chgData name="Miles, Benjamin (Ben)" userId="9f72bafc-9037-40d7-94a5-252dfdb22a89" providerId="ADAL" clId="{659BFB97-5F52-49F7-8C63-C17D63EDA627}" dt="2024-11-11T14:30:21.415" v="851" actId="313"/>
        <pc:sldMkLst>
          <pc:docMk/>
          <pc:sldMk cId="1121150082" sldId="965"/>
        </pc:sldMkLst>
        <pc:spChg chg="mod">
          <ac:chgData name="Miles, Benjamin (Ben)" userId="9f72bafc-9037-40d7-94a5-252dfdb22a89" providerId="ADAL" clId="{659BFB97-5F52-49F7-8C63-C17D63EDA627}" dt="2024-11-11T14:30:21.415" v="851" actId="313"/>
          <ac:spMkLst>
            <pc:docMk/>
            <pc:sldMk cId="1121150082" sldId="965"/>
            <ac:spMk id="2" creationId="{5806CF2A-B390-289C-5B41-E4036CF710DA}"/>
          </ac:spMkLst>
        </pc:spChg>
      </pc:sldChg>
      <pc:sldChg chg="modSp add mod modNotesTx">
        <pc:chgData name="Miles, Benjamin (Ben)" userId="9f72bafc-9037-40d7-94a5-252dfdb22a89" providerId="ADAL" clId="{659BFB97-5F52-49F7-8C63-C17D63EDA627}" dt="2024-11-19T22:24:41.254" v="1094" actId="20577"/>
        <pc:sldMkLst>
          <pc:docMk/>
          <pc:sldMk cId="1966454577" sldId="975"/>
        </pc:sldMkLst>
        <pc:spChg chg="mod">
          <ac:chgData name="Miles, Benjamin (Ben)" userId="9f72bafc-9037-40d7-94a5-252dfdb22a89" providerId="ADAL" clId="{659BFB97-5F52-49F7-8C63-C17D63EDA627}" dt="2024-11-19T22:22:11.362" v="1089" actId="255"/>
          <ac:spMkLst>
            <pc:docMk/>
            <pc:sldMk cId="1966454577" sldId="975"/>
            <ac:spMk id="5" creationId="{9EB36C5A-5B56-49B3-B4A6-22C9CB453755}"/>
          </ac:spMkLst>
        </pc:spChg>
        <pc:spChg chg="mod">
          <ac:chgData name="Miles, Benjamin (Ben)" userId="9f72bafc-9037-40d7-94a5-252dfdb22a89" providerId="ADAL" clId="{659BFB97-5F52-49F7-8C63-C17D63EDA627}" dt="2024-11-19T21:52:11.902" v="933" actId="20577"/>
          <ac:spMkLst>
            <pc:docMk/>
            <pc:sldMk cId="1966454577" sldId="975"/>
            <ac:spMk id="9" creationId="{00000000-0000-0000-0000-000000000000}"/>
          </ac:spMkLst>
        </pc:spChg>
      </pc:sldChg>
      <pc:sldChg chg="add del">
        <pc:chgData name="Miles, Benjamin (Ben)" userId="9f72bafc-9037-40d7-94a5-252dfdb22a89" providerId="ADAL" clId="{659BFB97-5F52-49F7-8C63-C17D63EDA627}" dt="2024-11-19T22:18:19.024" v="1086" actId="47"/>
        <pc:sldMkLst>
          <pc:docMk/>
          <pc:sldMk cId="1189378004" sldId="976"/>
        </pc:sldMkLst>
      </pc:sldChg>
      <pc:sldChg chg="modSp mod">
        <pc:chgData name="Miles, Benjamin (Ben)" userId="9f72bafc-9037-40d7-94a5-252dfdb22a89" providerId="ADAL" clId="{659BFB97-5F52-49F7-8C63-C17D63EDA627}" dt="2024-11-08T16:03:29.192" v="809" actId="20577"/>
        <pc:sldMkLst>
          <pc:docMk/>
          <pc:sldMk cId="2486591604" sldId="2147376933"/>
        </pc:sldMkLst>
        <pc:spChg chg="mod">
          <ac:chgData name="Miles, Benjamin (Ben)" userId="9f72bafc-9037-40d7-94a5-252dfdb22a89" providerId="ADAL" clId="{659BFB97-5F52-49F7-8C63-C17D63EDA627}" dt="2024-11-08T16:03:29.192" v="809" actId="20577"/>
          <ac:spMkLst>
            <pc:docMk/>
            <pc:sldMk cId="2486591604" sldId="2147376933"/>
            <ac:spMk id="8" creationId="{83BD0F72-BAF3-02B2-58E1-17BDCA7ABAAD}"/>
          </ac:spMkLst>
        </pc:spChg>
      </pc:sldChg>
      <pc:sldChg chg="modSp mod ord">
        <pc:chgData name="Miles, Benjamin (Ben)" userId="9f72bafc-9037-40d7-94a5-252dfdb22a89" providerId="ADAL" clId="{659BFB97-5F52-49F7-8C63-C17D63EDA627}" dt="2024-11-11T17:25:10.928" v="867"/>
        <pc:sldMkLst>
          <pc:docMk/>
          <pc:sldMk cId="2047622326" sldId="2147479145"/>
        </pc:sldMkLst>
        <pc:spChg chg="mod">
          <ac:chgData name="Miles, Benjamin (Ben)" userId="9f72bafc-9037-40d7-94a5-252dfdb22a89" providerId="ADAL" clId="{659BFB97-5F52-49F7-8C63-C17D63EDA627}" dt="2024-11-11T17:22:54.952" v="855" actId="20577"/>
          <ac:spMkLst>
            <pc:docMk/>
            <pc:sldMk cId="2047622326" sldId="2147479145"/>
            <ac:spMk id="12" creationId="{45EBE872-3532-8CEA-5ABC-9761FF11C6A2}"/>
          </ac:spMkLst>
        </pc:spChg>
      </pc:sldChg>
      <pc:sldChg chg="modSp mod">
        <pc:chgData name="Miles, Benjamin (Ben)" userId="9f72bafc-9037-40d7-94a5-252dfdb22a89" providerId="ADAL" clId="{659BFB97-5F52-49F7-8C63-C17D63EDA627}" dt="2024-11-11T17:24:40.767" v="865" actId="20577"/>
        <pc:sldMkLst>
          <pc:docMk/>
          <pc:sldMk cId="2565867063" sldId="2147479146"/>
        </pc:sldMkLst>
        <pc:spChg chg="mod">
          <ac:chgData name="Miles, Benjamin (Ben)" userId="9f72bafc-9037-40d7-94a5-252dfdb22a89" providerId="ADAL" clId="{659BFB97-5F52-49F7-8C63-C17D63EDA627}" dt="2024-11-11T17:24:40.767" v="865" actId="20577"/>
          <ac:spMkLst>
            <pc:docMk/>
            <pc:sldMk cId="2565867063" sldId="2147479146"/>
            <ac:spMk id="10" creationId="{4CCAC050-F8B4-3B72-9030-93F3D7128D50}"/>
          </ac:spMkLst>
        </pc:spChg>
        <pc:spChg chg="mod">
          <ac:chgData name="Miles, Benjamin (Ben)" userId="9f72bafc-9037-40d7-94a5-252dfdb22a89" providerId="ADAL" clId="{659BFB97-5F52-49F7-8C63-C17D63EDA627}" dt="2024-11-06T21:22:03.508" v="785" actId="20577"/>
          <ac:spMkLst>
            <pc:docMk/>
            <pc:sldMk cId="2565867063" sldId="2147479146"/>
            <ac:spMk id="12" creationId="{45EBE872-3532-8CEA-5ABC-9761FF11C6A2}"/>
          </ac:spMkLst>
        </pc:spChg>
      </pc:sldChg>
      <pc:sldChg chg="ord">
        <pc:chgData name="Miles, Benjamin (Ben)" userId="9f72bafc-9037-40d7-94a5-252dfdb22a89" providerId="ADAL" clId="{659BFB97-5F52-49F7-8C63-C17D63EDA627}" dt="2024-11-11T17:25:34.021" v="869"/>
        <pc:sldMkLst>
          <pc:docMk/>
          <pc:sldMk cId="2923578982" sldId="2147479147"/>
        </pc:sldMkLst>
      </pc:sldChg>
      <pc:sldChg chg="modSp mod ord">
        <pc:chgData name="Miles, Benjamin (Ben)" userId="9f72bafc-9037-40d7-94a5-252dfdb22a89" providerId="ADAL" clId="{659BFB97-5F52-49F7-8C63-C17D63EDA627}" dt="2024-11-11T21:11:34.151" v="883" actId="20577"/>
        <pc:sldMkLst>
          <pc:docMk/>
          <pc:sldMk cId="3737018455" sldId="2147479148"/>
        </pc:sldMkLst>
        <pc:spChg chg="mod">
          <ac:chgData name="Miles, Benjamin (Ben)" userId="9f72bafc-9037-40d7-94a5-252dfdb22a89" providerId="ADAL" clId="{659BFB97-5F52-49F7-8C63-C17D63EDA627}" dt="2024-11-11T21:11:34.151" v="883" actId="20577"/>
          <ac:spMkLst>
            <pc:docMk/>
            <pc:sldMk cId="3737018455" sldId="2147479148"/>
            <ac:spMk id="12" creationId="{45EBE872-3532-8CEA-5ABC-9761FF11C6A2}"/>
          </ac:spMkLst>
        </pc:spChg>
      </pc:sldChg>
      <pc:sldChg chg="modSp mod">
        <pc:chgData name="Miles, Benjamin (Ben)" userId="9f72bafc-9037-40d7-94a5-252dfdb22a89" providerId="ADAL" clId="{659BFB97-5F52-49F7-8C63-C17D63EDA627}" dt="2024-11-19T20:42:30.984" v="885" actId="113"/>
        <pc:sldMkLst>
          <pc:docMk/>
          <pc:sldMk cId="2693176515" sldId="2147479149"/>
        </pc:sldMkLst>
        <pc:spChg chg="mod">
          <ac:chgData name="Miles, Benjamin (Ben)" userId="9f72bafc-9037-40d7-94a5-252dfdb22a89" providerId="ADAL" clId="{659BFB97-5F52-49F7-8C63-C17D63EDA627}" dt="2024-11-19T20:42:30.984" v="885" actId="113"/>
          <ac:spMkLst>
            <pc:docMk/>
            <pc:sldMk cId="2693176515" sldId="2147479149"/>
            <ac:spMk id="12" creationId="{45EBE872-3532-8CEA-5ABC-9761FF11C6A2}"/>
          </ac:spMkLst>
        </pc:spChg>
      </pc:sldChg>
      <pc:sldChg chg="modSp add mod">
        <pc:chgData name="Miles, Benjamin (Ben)" userId="9f72bafc-9037-40d7-94a5-252dfdb22a89" providerId="ADAL" clId="{659BFB97-5F52-49F7-8C63-C17D63EDA627}" dt="2024-11-01T22:22:30.097" v="27" actId="20577"/>
        <pc:sldMkLst>
          <pc:docMk/>
          <pc:sldMk cId="2187096919" sldId="2147479150"/>
        </pc:sldMkLst>
        <pc:spChg chg="mod">
          <ac:chgData name="Miles, Benjamin (Ben)" userId="9f72bafc-9037-40d7-94a5-252dfdb22a89" providerId="ADAL" clId="{659BFB97-5F52-49F7-8C63-C17D63EDA627}" dt="2024-11-01T22:22:30.097" v="27" actId="20577"/>
          <ac:spMkLst>
            <pc:docMk/>
            <pc:sldMk cId="2187096919" sldId="2147479150"/>
            <ac:spMk id="10" creationId="{4CCAC050-F8B4-3B72-9030-93F3D7128D50}"/>
          </ac:spMkLst>
        </pc:spChg>
      </pc:sldChg>
      <pc:sldChg chg="del">
        <pc:chgData name="Miles, Benjamin (Ben)" userId="9f72bafc-9037-40d7-94a5-252dfdb22a89" providerId="ADAL" clId="{659BFB97-5F52-49F7-8C63-C17D63EDA627}" dt="2024-11-05T23:32:54.627" v="97" actId="47"/>
        <pc:sldMkLst>
          <pc:docMk/>
          <pc:sldMk cId="3409330822" sldId="2147479150"/>
        </pc:sldMkLst>
      </pc:sldChg>
      <pc:sldChg chg="addSp delSp modSp mod modAnim">
        <pc:chgData name="Miles, Benjamin (Ben)" userId="9f72bafc-9037-40d7-94a5-252dfdb22a89" providerId="ADAL" clId="{659BFB97-5F52-49F7-8C63-C17D63EDA627}" dt="2024-12-05T16:58:58.631" v="1096" actId="1076"/>
        <pc:sldMkLst>
          <pc:docMk/>
          <pc:sldMk cId="2187096919" sldId="2147479151"/>
        </pc:sldMkLst>
        <pc:spChg chg="mod">
          <ac:chgData name="Miles, Benjamin (Ben)" userId="9f72bafc-9037-40d7-94a5-252dfdb22a89" providerId="ADAL" clId="{659BFB97-5F52-49F7-8C63-C17D63EDA627}" dt="2024-11-06T19:08:25.180" v="664" actId="20577"/>
          <ac:spMkLst>
            <pc:docMk/>
            <pc:sldMk cId="2187096919" sldId="2147479151"/>
            <ac:spMk id="3" creationId="{D95AD507-D1F8-6CB9-D863-77F3688B6C4E}"/>
          </ac:spMkLst>
        </pc:spChg>
        <pc:spChg chg="mod">
          <ac:chgData name="Miles, Benjamin (Ben)" userId="9f72bafc-9037-40d7-94a5-252dfdb22a89" providerId="ADAL" clId="{659BFB97-5F52-49F7-8C63-C17D63EDA627}" dt="2024-11-06T19:19:56.746" v="743" actId="14100"/>
          <ac:spMkLst>
            <pc:docMk/>
            <pc:sldMk cId="2187096919" sldId="2147479151"/>
            <ac:spMk id="12" creationId="{45EBE872-3532-8CEA-5ABC-9761FF11C6A2}"/>
          </ac:spMkLst>
        </pc:spChg>
        <pc:spChg chg="add mod">
          <ac:chgData name="Miles, Benjamin (Ben)" userId="9f72bafc-9037-40d7-94a5-252dfdb22a89" providerId="ADAL" clId="{659BFB97-5F52-49F7-8C63-C17D63EDA627}" dt="2024-11-06T18:19:39.749" v="334" actId="164"/>
          <ac:spMkLst>
            <pc:docMk/>
            <pc:sldMk cId="2187096919" sldId="2147479151"/>
            <ac:spMk id="29" creationId="{1D3C070D-D4F2-31B1-B44A-A84788AEAF3C}"/>
          </ac:spMkLst>
        </pc:spChg>
        <pc:spChg chg="add mod">
          <ac:chgData name="Miles, Benjamin (Ben)" userId="9f72bafc-9037-40d7-94a5-252dfdb22a89" providerId="ADAL" clId="{659BFB97-5F52-49F7-8C63-C17D63EDA627}" dt="2024-11-06T18:19:53.781" v="337" actId="164"/>
          <ac:spMkLst>
            <pc:docMk/>
            <pc:sldMk cId="2187096919" sldId="2147479151"/>
            <ac:spMk id="30" creationId="{4E7FD0E0-5D79-9D83-7087-4FABBCD894A6}"/>
          </ac:spMkLst>
        </pc:spChg>
        <pc:spChg chg="add mod">
          <ac:chgData name="Miles, Benjamin (Ben)" userId="9f72bafc-9037-40d7-94a5-252dfdb22a89" providerId="ADAL" clId="{659BFB97-5F52-49F7-8C63-C17D63EDA627}" dt="2024-11-06T18:23:44.978" v="384" actId="164"/>
          <ac:spMkLst>
            <pc:docMk/>
            <pc:sldMk cId="2187096919" sldId="2147479151"/>
            <ac:spMk id="33" creationId="{86EA1710-2AC4-DFBC-89EE-01356FE3CDC3}"/>
          </ac:spMkLst>
        </pc:spChg>
        <pc:spChg chg="add mod">
          <ac:chgData name="Miles, Benjamin (Ben)" userId="9f72bafc-9037-40d7-94a5-252dfdb22a89" providerId="ADAL" clId="{659BFB97-5F52-49F7-8C63-C17D63EDA627}" dt="2024-11-06T18:24:25.996" v="396" actId="164"/>
          <ac:spMkLst>
            <pc:docMk/>
            <pc:sldMk cId="2187096919" sldId="2147479151"/>
            <ac:spMk id="35" creationId="{01FCC92C-E8EB-C43A-2443-CE5B31648CD8}"/>
          </ac:spMkLst>
        </pc:spChg>
        <pc:spChg chg="add mod">
          <ac:chgData name="Miles, Benjamin (Ben)" userId="9f72bafc-9037-40d7-94a5-252dfdb22a89" providerId="ADAL" clId="{659BFB97-5F52-49F7-8C63-C17D63EDA627}" dt="2024-11-06T18:24:55.978" v="414" actId="164"/>
          <ac:spMkLst>
            <pc:docMk/>
            <pc:sldMk cId="2187096919" sldId="2147479151"/>
            <ac:spMk id="36" creationId="{5B0483C3-DD6B-E5AA-E541-B8B7728B99D8}"/>
          </ac:spMkLst>
        </pc:spChg>
        <pc:spChg chg="del mod topLvl">
          <ac:chgData name="Miles, Benjamin (Ben)" userId="9f72bafc-9037-40d7-94a5-252dfdb22a89" providerId="ADAL" clId="{659BFB97-5F52-49F7-8C63-C17D63EDA627}" dt="2024-11-06T18:49:35.425" v="636" actId="478"/>
          <ac:spMkLst>
            <pc:docMk/>
            <pc:sldMk cId="2187096919" sldId="2147479151"/>
            <ac:spMk id="41" creationId="{8E7FFE58-9F84-742B-1BF1-13538EECF0B3}"/>
          </ac:spMkLst>
        </pc:spChg>
        <pc:spChg chg="add del mod">
          <ac:chgData name="Miles, Benjamin (Ben)" userId="9f72bafc-9037-40d7-94a5-252dfdb22a89" providerId="ADAL" clId="{659BFB97-5F52-49F7-8C63-C17D63EDA627}" dt="2024-11-06T18:46:03.388" v="604" actId="478"/>
          <ac:spMkLst>
            <pc:docMk/>
            <pc:sldMk cId="2187096919" sldId="2147479151"/>
            <ac:spMk id="53" creationId="{D37E27FC-625D-CE86-D56E-732D4552F7FA}"/>
          </ac:spMkLst>
        </pc:spChg>
        <pc:grpChg chg="add mod ord">
          <ac:chgData name="Miles, Benjamin (Ben)" userId="9f72bafc-9037-40d7-94a5-252dfdb22a89" providerId="ADAL" clId="{659BFB97-5F52-49F7-8C63-C17D63EDA627}" dt="2024-11-06T18:56:57.539" v="653" actId="1076"/>
          <ac:grpSpMkLst>
            <pc:docMk/>
            <pc:sldMk cId="2187096919" sldId="2147479151"/>
            <ac:grpSpMk id="28" creationId="{89F6F138-841F-8ED3-4CC1-07ECC99FAAEA}"/>
          </ac:grpSpMkLst>
        </pc:grpChg>
        <pc:grpChg chg="add mod ord">
          <ac:chgData name="Miles, Benjamin (Ben)" userId="9f72bafc-9037-40d7-94a5-252dfdb22a89" providerId="ADAL" clId="{659BFB97-5F52-49F7-8C63-C17D63EDA627}" dt="2024-12-05T16:58:58.631" v="1096" actId="1076"/>
          <ac:grpSpMkLst>
            <pc:docMk/>
            <pc:sldMk cId="2187096919" sldId="2147479151"/>
            <ac:grpSpMk id="31" creationId="{8507C90A-BC4B-0A89-3FAD-1010DA985189}"/>
          </ac:grpSpMkLst>
        </pc:grpChg>
        <pc:grpChg chg="add mod ord">
          <ac:chgData name="Miles, Benjamin (Ben)" userId="9f72bafc-9037-40d7-94a5-252dfdb22a89" providerId="ADAL" clId="{659BFB97-5F52-49F7-8C63-C17D63EDA627}" dt="2024-11-06T18:49:59.403" v="637" actId="167"/>
          <ac:grpSpMkLst>
            <pc:docMk/>
            <pc:sldMk cId="2187096919" sldId="2147479151"/>
            <ac:grpSpMk id="32" creationId="{291E7358-0A76-B5FC-3ADF-18FD0A3F289B}"/>
          </ac:grpSpMkLst>
        </pc:grpChg>
        <pc:grpChg chg="add mod ord">
          <ac:chgData name="Miles, Benjamin (Ben)" userId="9f72bafc-9037-40d7-94a5-252dfdb22a89" providerId="ADAL" clId="{659BFB97-5F52-49F7-8C63-C17D63EDA627}" dt="2024-11-06T18:56:47.164" v="651" actId="1076"/>
          <ac:grpSpMkLst>
            <pc:docMk/>
            <pc:sldMk cId="2187096919" sldId="2147479151"/>
            <ac:grpSpMk id="34" creationId="{456B8571-519E-28EF-6F19-1B2441EFD8FC}"/>
          </ac:grpSpMkLst>
        </pc:grpChg>
        <pc:grpChg chg="add mod ord">
          <ac:chgData name="Miles, Benjamin (Ben)" userId="9f72bafc-9037-40d7-94a5-252dfdb22a89" providerId="ADAL" clId="{659BFB97-5F52-49F7-8C63-C17D63EDA627}" dt="2024-11-06T18:24:28.601" v="397" actId="167"/>
          <ac:grpSpMkLst>
            <pc:docMk/>
            <pc:sldMk cId="2187096919" sldId="2147479151"/>
            <ac:grpSpMk id="37" creationId="{024654C5-1E97-7057-2866-15C058173B23}"/>
          </ac:grpSpMkLst>
        </pc:grpChg>
        <pc:grpChg chg="add mod ord">
          <ac:chgData name="Miles, Benjamin (Ben)" userId="9f72bafc-9037-40d7-94a5-252dfdb22a89" providerId="ADAL" clId="{659BFB97-5F52-49F7-8C63-C17D63EDA627}" dt="2024-11-06T18:25:17.947" v="419" actId="167"/>
          <ac:grpSpMkLst>
            <pc:docMk/>
            <pc:sldMk cId="2187096919" sldId="2147479151"/>
            <ac:grpSpMk id="38" creationId="{C54EBC0A-17A6-8ABB-D514-EF35B90187D7}"/>
          </ac:grpSpMkLst>
        </pc:grpChg>
        <pc:grpChg chg="add del mod">
          <ac:chgData name="Miles, Benjamin (Ben)" userId="9f72bafc-9037-40d7-94a5-252dfdb22a89" providerId="ADAL" clId="{659BFB97-5F52-49F7-8C63-C17D63EDA627}" dt="2024-11-06T18:33:57.767" v="441" actId="478"/>
          <ac:grpSpMkLst>
            <pc:docMk/>
            <pc:sldMk cId="2187096919" sldId="2147479151"/>
            <ac:grpSpMk id="39" creationId="{F5930D58-C8D3-EE71-B2D3-EB3B7BC140C2}"/>
          </ac:grpSpMkLst>
        </pc:grpChg>
        <pc:grpChg chg="add mod">
          <ac:chgData name="Miles, Benjamin (Ben)" userId="9f72bafc-9037-40d7-94a5-252dfdb22a89" providerId="ADAL" clId="{659BFB97-5F52-49F7-8C63-C17D63EDA627}" dt="2024-11-06T18:47:29.273" v="629" actId="164"/>
          <ac:grpSpMkLst>
            <pc:docMk/>
            <pc:sldMk cId="2187096919" sldId="2147479151"/>
            <ac:grpSpMk id="56" creationId="{2ADC91BD-37ED-A09B-AB8E-5BB41E4BC4F0}"/>
          </ac:grpSpMkLst>
        </pc:grpChg>
        <pc:picChg chg="add del mod modCrop">
          <ac:chgData name="Miles, Benjamin (Ben)" userId="9f72bafc-9037-40d7-94a5-252dfdb22a89" providerId="ADAL" clId="{659BFB97-5F52-49F7-8C63-C17D63EDA627}" dt="2024-11-06T14:19:04.880" v="153" actId="478"/>
          <ac:picMkLst>
            <pc:docMk/>
            <pc:sldMk cId="2187096919" sldId="2147479151"/>
            <ac:picMk id="2" creationId="{CE2B52BF-C534-8B6E-8CE6-465881224F73}"/>
          </ac:picMkLst>
        </pc:picChg>
        <pc:picChg chg="del">
          <ac:chgData name="Miles, Benjamin (Ben)" userId="9f72bafc-9037-40d7-94a5-252dfdb22a89" providerId="ADAL" clId="{659BFB97-5F52-49F7-8C63-C17D63EDA627}" dt="2024-11-05T23:36:53.545" v="125" actId="478"/>
          <ac:picMkLst>
            <pc:docMk/>
            <pc:sldMk cId="2187096919" sldId="2147479151"/>
            <ac:picMk id="4" creationId="{61C19327-B3EF-3CAC-7090-493BC192AE70}"/>
          </ac:picMkLst>
        </pc:picChg>
        <pc:picChg chg="add del mod modCrop">
          <ac:chgData name="Miles, Benjamin (Ben)" userId="9f72bafc-9037-40d7-94a5-252dfdb22a89" providerId="ADAL" clId="{659BFB97-5F52-49F7-8C63-C17D63EDA627}" dt="2024-11-05T23:46:33.491" v="144" actId="478"/>
          <ac:picMkLst>
            <pc:docMk/>
            <pc:sldMk cId="2187096919" sldId="2147479151"/>
            <ac:picMk id="5" creationId="{ABEB9EC2-B439-0D9A-906B-A184661E95F3}"/>
          </ac:picMkLst>
        </pc:picChg>
        <pc:picChg chg="del">
          <ac:chgData name="Miles, Benjamin (Ben)" userId="9f72bafc-9037-40d7-94a5-252dfdb22a89" providerId="ADAL" clId="{659BFB97-5F52-49F7-8C63-C17D63EDA627}" dt="2024-11-05T23:36:51.659" v="124" actId="478"/>
          <ac:picMkLst>
            <pc:docMk/>
            <pc:sldMk cId="2187096919" sldId="2147479151"/>
            <ac:picMk id="6" creationId="{50E53129-31DC-6783-D72F-9ABAD41E7010}"/>
          </ac:picMkLst>
        </pc:picChg>
        <pc:picChg chg="add del mod">
          <ac:chgData name="Miles, Benjamin (Ben)" userId="9f72bafc-9037-40d7-94a5-252dfdb22a89" providerId="ADAL" clId="{659BFB97-5F52-49F7-8C63-C17D63EDA627}" dt="2024-11-06T14:12:07.112" v="147" actId="478"/>
          <ac:picMkLst>
            <pc:docMk/>
            <pc:sldMk cId="2187096919" sldId="2147479151"/>
            <ac:picMk id="8" creationId="{CE882E8B-C957-D281-6474-0DF840D491F5}"/>
          </ac:picMkLst>
        </pc:picChg>
        <pc:picChg chg="add mod modCrop">
          <ac:chgData name="Miles, Benjamin (Ben)" userId="9f72bafc-9037-40d7-94a5-252dfdb22a89" providerId="ADAL" clId="{659BFB97-5F52-49F7-8C63-C17D63EDA627}" dt="2024-11-06T18:19:53.781" v="337" actId="164"/>
          <ac:picMkLst>
            <pc:docMk/>
            <pc:sldMk cId="2187096919" sldId="2147479151"/>
            <ac:picMk id="11" creationId="{86909F57-A666-E0B1-B4D8-AD7F1DFFBFA0}"/>
          </ac:picMkLst>
        </pc:picChg>
        <pc:picChg chg="add mod modCrop">
          <ac:chgData name="Miles, Benjamin (Ben)" userId="9f72bafc-9037-40d7-94a5-252dfdb22a89" providerId="ADAL" clId="{659BFB97-5F52-49F7-8C63-C17D63EDA627}" dt="2024-11-06T18:19:39.749" v="334" actId="164"/>
          <ac:picMkLst>
            <pc:docMk/>
            <pc:sldMk cId="2187096919" sldId="2147479151"/>
            <ac:picMk id="15" creationId="{D849F641-543C-761E-A994-77FD6BCE5F2F}"/>
          </ac:picMkLst>
        </pc:picChg>
        <pc:picChg chg="add mod ord">
          <ac:chgData name="Miles, Benjamin (Ben)" userId="9f72bafc-9037-40d7-94a5-252dfdb22a89" providerId="ADAL" clId="{659BFB97-5F52-49F7-8C63-C17D63EDA627}" dt="2024-11-06T18:25:09.686" v="416" actId="167"/>
          <ac:picMkLst>
            <pc:docMk/>
            <pc:sldMk cId="2187096919" sldId="2147479151"/>
            <ac:picMk id="16" creationId="{D26AA283-6890-C813-00E3-DB6DEFAC9620}"/>
          </ac:picMkLst>
        </pc:picChg>
        <pc:picChg chg="add mod">
          <ac:chgData name="Miles, Benjamin (Ben)" userId="9f72bafc-9037-40d7-94a5-252dfdb22a89" providerId="ADAL" clId="{659BFB97-5F52-49F7-8C63-C17D63EDA627}" dt="2024-11-06T18:24:25.996" v="396" actId="164"/>
          <ac:picMkLst>
            <pc:docMk/>
            <pc:sldMk cId="2187096919" sldId="2147479151"/>
            <ac:picMk id="17" creationId="{C896FF36-C59F-867F-F54D-F4E1764429F3}"/>
          </ac:picMkLst>
        </pc:picChg>
        <pc:picChg chg="add mod">
          <ac:chgData name="Miles, Benjamin (Ben)" userId="9f72bafc-9037-40d7-94a5-252dfdb22a89" providerId="ADAL" clId="{659BFB97-5F52-49F7-8C63-C17D63EDA627}" dt="2024-11-06T18:23:44.978" v="384" actId="164"/>
          <ac:picMkLst>
            <pc:docMk/>
            <pc:sldMk cId="2187096919" sldId="2147479151"/>
            <ac:picMk id="18" creationId="{9560DC19-6C9A-A866-8CBD-04286759EAD4}"/>
          </ac:picMkLst>
        </pc:picChg>
        <pc:picChg chg="add del mod modCrop">
          <ac:chgData name="Miles, Benjamin (Ben)" userId="9f72bafc-9037-40d7-94a5-252dfdb22a89" providerId="ADAL" clId="{659BFB97-5F52-49F7-8C63-C17D63EDA627}" dt="2024-11-06T17:49:31.499" v="203" actId="21"/>
          <ac:picMkLst>
            <pc:docMk/>
            <pc:sldMk cId="2187096919" sldId="2147479151"/>
            <ac:picMk id="19" creationId="{6B7484E0-A234-340A-8372-861CF7F40AF7}"/>
          </ac:picMkLst>
        </pc:picChg>
        <pc:picChg chg="add del mod modCrop">
          <ac:chgData name="Miles, Benjamin (Ben)" userId="9f72bafc-9037-40d7-94a5-252dfdb22a89" providerId="ADAL" clId="{659BFB97-5F52-49F7-8C63-C17D63EDA627}" dt="2024-11-06T18:07:59.660" v="284" actId="478"/>
          <ac:picMkLst>
            <pc:docMk/>
            <pc:sldMk cId="2187096919" sldId="2147479151"/>
            <ac:picMk id="20" creationId="{A9704307-8629-3AA6-86C4-236D836828B0}"/>
          </ac:picMkLst>
        </pc:picChg>
        <pc:picChg chg="add del mod ord modCrop">
          <ac:chgData name="Miles, Benjamin (Ben)" userId="9f72bafc-9037-40d7-94a5-252dfdb22a89" providerId="ADAL" clId="{659BFB97-5F52-49F7-8C63-C17D63EDA627}" dt="2024-11-06T18:07:58.009" v="282" actId="478"/>
          <ac:picMkLst>
            <pc:docMk/>
            <pc:sldMk cId="2187096919" sldId="2147479151"/>
            <ac:picMk id="21" creationId="{7798296D-0DC3-2F9D-756C-BE9E9119D6F3}"/>
          </ac:picMkLst>
        </pc:picChg>
        <pc:picChg chg="add mod">
          <ac:chgData name="Miles, Benjamin (Ben)" userId="9f72bafc-9037-40d7-94a5-252dfdb22a89" providerId="ADAL" clId="{659BFB97-5F52-49F7-8C63-C17D63EDA627}" dt="2024-11-06T18:02:54.548" v="241" actId="688"/>
          <ac:picMkLst>
            <pc:docMk/>
            <pc:sldMk cId="2187096919" sldId="2147479151"/>
            <ac:picMk id="22" creationId="{62DBCCAA-217D-6B5E-6C85-D33BF075A685}"/>
          </ac:picMkLst>
        </pc:picChg>
        <pc:picChg chg="add del mod">
          <ac:chgData name="Miles, Benjamin (Ben)" userId="9f72bafc-9037-40d7-94a5-252dfdb22a89" providerId="ADAL" clId="{659BFB97-5F52-49F7-8C63-C17D63EDA627}" dt="2024-11-06T18:05:18.339" v="262" actId="478"/>
          <ac:picMkLst>
            <pc:docMk/>
            <pc:sldMk cId="2187096919" sldId="2147479151"/>
            <ac:picMk id="23" creationId="{B7C6AD43-5F55-4C65-A2D9-E16EF2004B42}"/>
          </ac:picMkLst>
        </pc:picChg>
        <pc:picChg chg="add del mod modCrop">
          <ac:chgData name="Miles, Benjamin (Ben)" userId="9f72bafc-9037-40d7-94a5-252dfdb22a89" providerId="ADAL" clId="{659BFB97-5F52-49F7-8C63-C17D63EDA627}" dt="2024-11-06T18:07:58.480" v="283" actId="478"/>
          <ac:picMkLst>
            <pc:docMk/>
            <pc:sldMk cId="2187096919" sldId="2147479151"/>
            <ac:picMk id="24" creationId="{90B86D96-42B8-8AD1-C666-0EDA62D222B6}"/>
          </ac:picMkLst>
        </pc:picChg>
        <pc:picChg chg="add mod ord modCrop">
          <ac:chgData name="Miles, Benjamin (Ben)" userId="9f72bafc-9037-40d7-94a5-252dfdb22a89" providerId="ADAL" clId="{659BFB97-5F52-49F7-8C63-C17D63EDA627}" dt="2024-11-06T18:49:17.611" v="634" actId="166"/>
          <ac:picMkLst>
            <pc:docMk/>
            <pc:sldMk cId="2187096919" sldId="2147479151"/>
            <ac:picMk id="26" creationId="{1D122308-D3CC-0A44-CA27-823E5F41451D}"/>
          </ac:picMkLst>
        </pc:picChg>
        <pc:picChg chg="add mod ord">
          <ac:chgData name="Miles, Benjamin (Ben)" userId="9f72bafc-9037-40d7-94a5-252dfdb22a89" providerId="ADAL" clId="{659BFB97-5F52-49F7-8C63-C17D63EDA627}" dt="2024-11-13T15:11:15.837" v="884" actId="166"/>
          <ac:picMkLst>
            <pc:docMk/>
            <pc:sldMk cId="2187096919" sldId="2147479151"/>
            <ac:picMk id="27" creationId="{36AF06C5-C909-3DE9-59C7-CB31192B39B7}"/>
          </ac:picMkLst>
        </pc:picChg>
        <pc:picChg chg="del mod topLvl">
          <ac:chgData name="Miles, Benjamin (Ben)" userId="9f72bafc-9037-40d7-94a5-252dfdb22a89" providerId="ADAL" clId="{659BFB97-5F52-49F7-8C63-C17D63EDA627}" dt="2024-11-06T18:33:57.767" v="441" actId="478"/>
          <ac:picMkLst>
            <pc:docMk/>
            <pc:sldMk cId="2187096919" sldId="2147479151"/>
            <ac:picMk id="40" creationId="{1057E50D-DCA5-2270-E721-4D2F8FBC0D8B}"/>
          </ac:picMkLst>
        </pc:picChg>
        <pc:picChg chg="add del mod modCrop">
          <ac:chgData name="Miles, Benjamin (Ben)" userId="9f72bafc-9037-40d7-94a5-252dfdb22a89" providerId="ADAL" clId="{659BFB97-5F52-49F7-8C63-C17D63EDA627}" dt="2024-11-06T18:39:41.153" v="483" actId="478"/>
          <ac:picMkLst>
            <pc:docMk/>
            <pc:sldMk cId="2187096919" sldId="2147479151"/>
            <ac:picMk id="42" creationId="{2D0174AF-D577-6361-1E50-6D74320D7443}"/>
          </ac:picMkLst>
        </pc:picChg>
        <pc:picChg chg="add del mod ord modCrop">
          <ac:chgData name="Miles, Benjamin (Ben)" userId="9f72bafc-9037-40d7-94a5-252dfdb22a89" providerId="ADAL" clId="{659BFB97-5F52-49F7-8C63-C17D63EDA627}" dt="2024-11-06T18:55:57.641" v="647" actId="478"/>
          <ac:picMkLst>
            <pc:docMk/>
            <pc:sldMk cId="2187096919" sldId="2147479151"/>
            <ac:picMk id="43" creationId="{09267995-D6C1-2185-80F5-AEB3C13DEE7F}"/>
          </ac:picMkLst>
        </pc:picChg>
        <pc:picChg chg="add mod">
          <ac:chgData name="Miles, Benjamin (Ben)" userId="9f72bafc-9037-40d7-94a5-252dfdb22a89" providerId="ADAL" clId="{659BFB97-5F52-49F7-8C63-C17D63EDA627}" dt="2024-11-06T18:45:22.099" v="595" actId="931"/>
          <ac:picMkLst>
            <pc:docMk/>
            <pc:sldMk cId="2187096919" sldId="2147479151"/>
            <ac:picMk id="52" creationId="{ED44E2E3-87B9-E082-E033-E00709AD09B0}"/>
          </ac:picMkLst>
        </pc:picChg>
        <pc:picChg chg="add mod">
          <ac:chgData name="Miles, Benjamin (Ben)" userId="9f72bafc-9037-40d7-94a5-252dfdb22a89" providerId="ADAL" clId="{659BFB97-5F52-49F7-8C63-C17D63EDA627}" dt="2024-11-06T18:47:29.273" v="629" actId="164"/>
          <ac:picMkLst>
            <pc:docMk/>
            <pc:sldMk cId="2187096919" sldId="2147479151"/>
            <ac:picMk id="55" creationId="{F786E10F-6373-0440-06FF-8C6BD61FB52E}"/>
          </ac:picMkLst>
        </pc:picChg>
        <pc:cxnChg chg="add del mod">
          <ac:chgData name="Miles, Benjamin (Ben)" userId="9f72bafc-9037-40d7-94a5-252dfdb22a89" providerId="ADAL" clId="{659BFB97-5F52-49F7-8C63-C17D63EDA627}" dt="2024-11-06T18:42:48.732" v="551" actId="11529"/>
          <ac:cxnSpMkLst>
            <pc:docMk/>
            <pc:sldMk cId="2187096919" sldId="2147479151"/>
            <ac:cxnSpMk id="45" creationId="{19C415E2-35D7-1F15-7B3E-BCC6B25D9414}"/>
          </ac:cxnSpMkLst>
        </pc:cxnChg>
        <pc:cxnChg chg="add mod">
          <ac:chgData name="Miles, Benjamin (Ben)" userId="9f72bafc-9037-40d7-94a5-252dfdb22a89" providerId="ADAL" clId="{659BFB97-5F52-49F7-8C63-C17D63EDA627}" dt="2024-11-06T18:48:35.459" v="632" actId="14100"/>
          <ac:cxnSpMkLst>
            <pc:docMk/>
            <pc:sldMk cId="2187096919" sldId="2147479151"/>
            <ac:cxnSpMk id="47" creationId="{611D8F4C-4F5B-78DD-998E-3B1B55985176}"/>
          </ac:cxnSpMkLst>
        </pc:cxnChg>
      </pc:sldChg>
      <pc:sldChg chg="modSp add mod ord">
        <pc:chgData name="Miles, Benjamin (Ben)" userId="9f72bafc-9037-40d7-94a5-252dfdb22a89" providerId="ADAL" clId="{659BFB97-5F52-49F7-8C63-C17D63EDA627}" dt="2024-11-19T21:45:25.642" v="918" actId="20577"/>
        <pc:sldMkLst>
          <pc:docMk/>
          <pc:sldMk cId="3585055995" sldId="2147479152"/>
        </pc:sldMkLst>
        <pc:spChg chg="mod">
          <ac:chgData name="Miles, Benjamin (Ben)" userId="9f72bafc-9037-40d7-94a5-252dfdb22a89" providerId="ADAL" clId="{659BFB97-5F52-49F7-8C63-C17D63EDA627}" dt="2024-11-19T21:45:25.642" v="918" actId="20577"/>
          <ac:spMkLst>
            <pc:docMk/>
            <pc:sldMk cId="3585055995" sldId="2147479152"/>
            <ac:spMk id="2" creationId="{5806CF2A-B390-289C-5B41-E4036CF710D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Chart%202%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Removals by Manufacturing Quarter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Sheet1!$AJ$42</c:f>
              <c:strCache>
                <c:ptCount val="1"/>
                <c:pt idx="0">
                  <c:v>Qty</c:v>
                </c:pt>
              </c:strCache>
            </c:strRef>
          </c:tx>
          <c:spPr>
            <a:ln w="28575" cap="rnd">
              <a:solidFill>
                <a:schemeClr val="accent1"/>
              </a:solidFill>
              <a:round/>
            </a:ln>
            <a:effectLst/>
          </c:spPr>
          <c:marker>
            <c:symbol val="none"/>
          </c:marker>
          <c:cat>
            <c:strRef>
              <c:f>Sheet1!$AK$41:$BA$41</c:f>
              <c:strCache>
                <c:ptCount val="17"/>
                <c:pt idx="0">
                  <c:v>Q3 2020</c:v>
                </c:pt>
                <c:pt idx="1">
                  <c:v>Q4 2020</c:v>
                </c:pt>
                <c:pt idx="2">
                  <c:v>Q1 2021</c:v>
                </c:pt>
                <c:pt idx="3">
                  <c:v>Q2 2021</c:v>
                </c:pt>
                <c:pt idx="4">
                  <c:v>Q3 2021</c:v>
                </c:pt>
                <c:pt idx="5">
                  <c:v>Q4 2021</c:v>
                </c:pt>
                <c:pt idx="6">
                  <c:v>Q1 2022</c:v>
                </c:pt>
                <c:pt idx="7">
                  <c:v>Q2 2022</c:v>
                </c:pt>
                <c:pt idx="8">
                  <c:v>Q3 2022</c:v>
                </c:pt>
                <c:pt idx="9">
                  <c:v>Q4 2022</c:v>
                </c:pt>
                <c:pt idx="10">
                  <c:v>Q1 2023</c:v>
                </c:pt>
                <c:pt idx="11">
                  <c:v>Q2 2023</c:v>
                </c:pt>
                <c:pt idx="12">
                  <c:v>Q3 2023</c:v>
                </c:pt>
                <c:pt idx="13">
                  <c:v>Q4 2023</c:v>
                </c:pt>
                <c:pt idx="14">
                  <c:v>Q1 2024</c:v>
                </c:pt>
                <c:pt idx="15">
                  <c:v>Q2 2024</c:v>
                </c:pt>
                <c:pt idx="16">
                  <c:v>Q3 2024</c:v>
                </c:pt>
              </c:strCache>
            </c:strRef>
          </c:cat>
          <c:val>
            <c:numRef>
              <c:f>Sheet1!$AK$42:$BA$42</c:f>
              <c:numCache>
                <c:formatCode>General</c:formatCode>
                <c:ptCount val="17"/>
                <c:pt idx="0">
                  <c:v>14</c:v>
                </c:pt>
                <c:pt idx="1">
                  <c:v>0</c:v>
                </c:pt>
                <c:pt idx="2">
                  <c:v>0</c:v>
                </c:pt>
                <c:pt idx="3">
                  <c:v>11</c:v>
                </c:pt>
                <c:pt idx="4">
                  <c:v>1</c:v>
                </c:pt>
                <c:pt idx="5">
                  <c:v>1</c:v>
                </c:pt>
                <c:pt idx="6">
                  <c:v>0</c:v>
                </c:pt>
                <c:pt idx="7">
                  <c:v>0</c:v>
                </c:pt>
                <c:pt idx="8">
                  <c:v>1</c:v>
                </c:pt>
                <c:pt idx="9">
                  <c:v>0</c:v>
                </c:pt>
                <c:pt idx="10">
                  <c:v>1</c:v>
                </c:pt>
                <c:pt idx="11">
                  <c:v>4</c:v>
                </c:pt>
                <c:pt idx="12">
                  <c:v>4</c:v>
                </c:pt>
                <c:pt idx="13">
                  <c:v>0</c:v>
                </c:pt>
                <c:pt idx="14">
                  <c:v>2</c:v>
                </c:pt>
                <c:pt idx="15">
                  <c:v>0</c:v>
                </c:pt>
                <c:pt idx="16">
                  <c:v>0</c:v>
                </c:pt>
              </c:numCache>
            </c:numRef>
          </c:val>
          <c:smooth val="0"/>
          <c:extLst>
            <c:ext xmlns:c16="http://schemas.microsoft.com/office/drawing/2014/chart" uri="{C3380CC4-5D6E-409C-BE32-E72D297353CC}">
              <c16:uniqueId val="{00000000-CF61-4C7B-B269-8383A0E9A6AE}"/>
            </c:ext>
          </c:extLst>
        </c:ser>
        <c:dLbls>
          <c:showLegendKey val="0"/>
          <c:showVal val="0"/>
          <c:showCatName val="0"/>
          <c:showSerName val="0"/>
          <c:showPercent val="0"/>
          <c:showBubbleSize val="0"/>
        </c:dLbls>
        <c:smooth val="0"/>
        <c:axId val="1036453136"/>
        <c:axId val="1036476176"/>
      </c:lineChart>
      <c:catAx>
        <c:axId val="103645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476176"/>
        <c:crosses val="autoZero"/>
        <c:auto val="1"/>
        <c:lblAlgn val="ctr"/>
        <c:lblOffset val="100"/>
        <c:noMultiLvlLbl val="0"/>
      </c:catAx>
      <c:valAx>
        <c:axId val="103647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453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Return Root</a:t>
            </a:r>
            <a:r>
              <a:rPr lang="en-US" baseline="0"/>
              <a:t> Causes Last 12 Months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DC202E"/>
            </a:solidFill>
            <a:ln>
              <a:noFill/>
            </a:ln>
            <a:effectLst/>
          </c:spPr>
          <c:invertIfNegative val="0"/>
          <c:cat>
            <c:strRef>
              <c:f>'[Chart 2 in Microsoft PowerPoint]Sheet2'!$O$26:$W$26</c:f>
              <c:strCache>
                <c:ptCount val="9"/>
                <c:pt idx="0">
                  <c:v>RF Module</c:v>
                </c:pt>
                <c:pt idx="1">
                  <c:v>Azimuth Motor</c:v>
                </c:pt>
                <c:pt idx="2">
                  <c:v>NFF</c:v>
                </c:pt>
                <c:pt idx="3">
                  <c:v>PCIE Cable</c:v>
                </c:pt>
                <c:pt idx="4">
                  <c:v>Power Board</c:v>
                </c:pt>
                <c:pt idx="5">
                  <c:v>PLL</c:v>
                </c:pt>
                <c:pt idx="6">
                  <c:v>Mod</c:v>
                </c:pt>
                <c:pt idx="7">
                  <c:v>Damaged</c:v>
                </c:pt>
                <c:pt idx="8">
                  <c:v>TBD</c:v>
                </c:pt>
              </c:strCache>
            </c:strRef>
          </c:cat>
          <c:val>
            <c:numRef>
              <c:f>'[Chart 2 in Microsoft PowerPoint]Sheet2'!$O$27:$W$27</c:f>
              <c:numCache>
                <c:formatCode>General</c:formatCode>
                <c:ptCount val="9"/>
                <c:pt idx="0">
                  <c:v>15</c:v>
                </c:pt>
                <c:pt idx="1">
                  <c:v>6</c:v>
                </c:pt>
                <c:pt idx="2">
                  <c:v>6</c:v>
                </c:pt>
                <c:pt idx="3">
                  <c:v>3</c:v>
                </c:pt>
                <c:pt idx="4">
                  <c:v>3</c:v>
                </c:pt>
                <c:pt idx="5">
                  <c:v>2</c:v>
                </c:pt>
                <c:pt idx="6">
                  <c:v>2</c:v>
                </c:pt>
                <c:pt idx="7">
                  <c:v>1</c:v>
                </c:pt>
                <c:pt idx="8">
                  <c:v>1</c:v>
                </c:pt>
              </c:numCache>
            </c:numRef>
          </c:val>
          <c:extLst>
            <c:ext xmlns:c16="http://schemas.microsoft.com/office/drawing/2014/chart" uri="{C3380CC4-5D6E-409C-BE32-E72D297353CC}">
              <c16:uniqueId val="{00000000-7D4A-41C3-9951-C0F5C0200DAF}"/>
            </c:ext>
          </c:extLst>
        </c:ser>
        <c:dLbls>
          <c:showLegendKey val="0"/>
          <c:showVal val="0"/>
          <c:showCatName val="0"/>
          <c:showSerName val="0"/>
          <c:showPercent val="0"/>
          <c:showBubbleSize val="0"/>
        </c:dLbls>
        <c:gapWidth val="219"/>
        <c:overlap val="-27"/>
        <c:axId val="840691056"/>
        <c:axId val="840675696"/>
      </c:barChart>
      <c:catAx>
        <c:axId val="84069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675696"/>
        <c:crosses val="autoZero"/>
        <c:auto val="1"/>
        <c:lblAlgn val="ctr"/>
        <c:lblOffset val="100"/>
        <c:noMultiLvlLbl val="0"/>
      </c:catAx>
      <c:valAx>
        <c:axId val="840675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691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tx1">
          <a:lumMod val="95000"/>
          <a:lumOff val="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0.71278</cdr:x>
      <cdr:y>0.53286</cdr:y>
    </cdr:from>
    <cdr:to>
      <cdr:x>0.80417</cdr:x>
      <cdr:y>0.66749</cdr:y>
    </cdr:to>
    <cdr:sp macro="" textlink="">
      <cdr:nvSpPr>
        <cdr:cNvPr id="2" name="TextBox 28">
          <a:extLst xmlns:a="http://schemas.openxmlformats.org/drawingml/2006/main">
            <a:ext uri="{FF2B5EF4-FFF2-40B4-BE49-F238E27FC236}">
              <a16:creationId xmlns:a16="http://schemas.microsoft.com/office/drawing/2014/main" id="{3C7BA56B-3804-29E0-3EE2-A0F9CE9D09BA}"/>
            </a:ext>
          </a:extLst>
        </cdr:cNvPr>
        <cdr:cNvSpPr txBox="1"/>
      </cdr:nvSpPr>
      <cdr:spPr>
        <a:xfrm xmlns:a="http://schemas.openxmlformats.org/drawingml/2006/main">
          <a:off x="8325871" y="1461732"/>
          <a:ext cx="1067465" cy="36933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1200" dirty="0"/>
            <a:t>RF Module ORI Q3 2023 </a:t>
          </a:r>
        </a:p>
      </cdr:txBody>
    </cdr:sp>
  </cdr:relSizeAnchor>
  <cdr:relSizeAnchor xmlns:cdr="http://schemas.openxmlformats.org/drawingml/2006/chartDrawing">
    <cdr:from>
      <cdr:x>0.90988</cdr:x>
      <cdr:y>0.66811</cdr:y>
    </cdr:from>
    <cdr:to>
      <cdr:x>0.9921</cdr:x>
      <cdr:y>0.80275</cdr:y>
    </cdr:to>
    <cdr:sp macro="" textlink="">
      <cdr:nvSpPr>
        <cdr:cNvPr id="3" name="TextBox 28">
          <a:extLst xmlns:a="http://schemas.openxmlformats.org/drawingml/2006/main">
            <a:ext uri="{FF2B5EF4-FFF2-40B4-BE49-F238E27FC236}">
              <a16:creationId xmlns:a16="http://schemas.microsoft.com/office/drawing/2014/main" id="{704E3F1C-24FB-8F6C-0E16-E47D468F1E3F}"/>
            </a:ext>
          </a:extLst>
        </cdr:cNvPr>
        <cdr:cNvSpPr txBox="1"/>
      </cdr:nvSpPr>
      <cdr:spPr>
        <a:xfrm xmlns:a="http://schemas.openxmlformats.org/drawingml/2006/main">
          <a:off x="10628179" y="1832769"/>
          <a:ext cx="960373" cy="36933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200" dirty="0"/>
            <a:t>Power Supply Q1 2024</a:t>
          </a:r>
        </a:p>
      </cdr:txBody>
    </cdr:sp>
  </cdr:relSizeAnchor>
  <cdr:relSizeAnchor xmlns:cdr="http://schemas.openxmlformats.org/drawingml/2006/chartDrawing">
    <cdr:from>
      <cdr:x>0.8284</cdr:x>
      <cdr:y>0.58057</cdr:y>
    </cdr:from>
    <cdr:to>
      <cdr:x>0.91979</cdr:x>
      <cdr:y>0.7152</cdr:y>
    </cdr:to>
    <cdr:sp macro="" textlink="">
      <cdr:nvSpPr>
        <cdr:cNvPr id="4" name="TextBox 28">
          <a:extLst xmlns:a="http://schemas.openxmlformats.org/drawingml/2006/main">
            <a:ext uri="{FF2B5EF4-FFF2-40B4-BE49-F238E27FC236}">
              <a16:creationId xmlns:a16="http://schemas.microsoft.com/office/drawing/2014/main" id="{5CA8816E-17D0-2416-0387-4F1FA1A16471}"/>
            </a:ext>
          </a:extLst>
        </cdr:cNvPr>
        <cdr:cNvSpPr txBox="1"/>
      </cdr:nvSpPr>
      <cdr:spPr>
        <a:xfrm xmlns:a="http://schemas.openxmlformats.org/drawingml/2006/main">
          <a:off x="9676403" y="1592616"/>
          <a:ext cx="1067465" cy="36933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200" dirty="0"/>
            <a:t>Azimuth Test Q4 2023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6CFF9-B101-4D5A-AE5F-81BC4D91C170}" type="datetimeFigureOut">
              <a:rPr lang="en-US" smtClean="0"/>
              <a:t>12/4/2024</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A0C4-695F-4136-A1C4-C28E233376C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427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12</a:t>
            </a:fld>
            <a:endParaRPr lang="en-US" sz="1200" dirty="0"/>
          </a:p>
        </p:txBody>
      </p:sp>
    </p:spTree>
    <p:extLst>
      <p:ext uri="{BB962C8B-B14F-4D97-AF65-F5344CB8AC3E}">
        <p14:creationId xmlns:p14="http://schemas.microsoft.com/office/powerpoint/2010/main" val="34730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Here the link to the Honeywell Pilot’s Portal. It contains some of the material </a:t>
            </a:r>
            <a:r>
              <a:rPr lang="en-US" sz="1800">
                <a:effectLst/>
                <a:latin typeface="Aptos" panose="020B0004020202020204" pitchFamily="34" charset="0"/>
                <a:ea typeface="Aptos" panose="020B0004020202020204" pitchFamily="34" charset="0"/>
                <a:cs typeface="Aptos" panose="020B0004020202020204" pitchFamily="34" charset="0"/>
              </a:rPr>
              <a:t>listed here </a:t>
            </a:r>
            <a:r>
              <a:rPr lang="en-US" sz="1800" dirty="0">
                <a:effectLst/>
                <a:latin typeface="Aptos" panose="020B0004020202020204" pitchFamily="34" charset="0"/>
                <a:ea typeface="Aptos" panose="020B0004020202020204" pitchFamily="34" charset="0"/>
                <a:cs typeface="Aptos" panose="020B0004020202020204" pitchFamily="34" charset="0"/>
              </a:rPr>
              <a:t>and some extras. This is the official weather radar operational portal. You may need to create an account first before you can enter. There are no charges for this operational training material:</a:t>
            </a:r>
          </a:p>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13</a:t>
            </a:fld>
            <a:endParaRPr lang="en-US" sz="1200" dirty="0"/>
          </a:p>
        </p:txBody>
      </p:sp>
    </p:spTree>
    <p:extLst>
      <p:ext uri="{BB962C8B-B14F-4D97-AF65-F5344CB8AC3E}">
        <p14:creationId xmlns:p14="http://schemas.microsoft.com/office/powerpoint/2010/main" val="4249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2</a:t>
            </a:fld>
            <a:endParaRPr lang="en-US" sz="1200" dirty="0"/>
          </a:p>
        </p:txBody>
      </p:sp>
    </p:spTree>
    <p:extLst>
      <p:ext uri="{BB962C8B-B14F-4D97-AF65-F5344CB8AC3E}">
        <p14:creationId xmlns:p14="http://schemas.microsoft.com/office/powerpoint/2010/main" val="1976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4</a:t>
            </a:fld>
            <a:endParaRPr lang="en-US" sz="1200" dirty="0"/>
          </a:p>
        </p:txBody>
      </p:sp>
    </p:spTree>
    <p:extLst>
      <p:ext uri="{BB962C8B-B14F-4D97-AF65-F5344CB8AC3E}">
        <p14:creationId xmlns:p14="http://schemas.microsoft.com/office/powerpoint/2010/main" val="24142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5</a:t>
            </a:fld>
            <a:endParaRPr lang="en-US" sz="1200" dirty="0"/>
          </a:p>
        </p:txBody>
      </p:sp>
    </p:spTree>
    <p:extLst>
      <p:ext uri="{BB962C8B-B14F-4D97-AF65-F5344CB8AC3E}">
        <p14:creationId xmlns:p14="http://schemas.microsoft.com/office/powerpoint/2010/main" val="415393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6</a:t>
            </a:fld>
            <a:endParaRPr lang="en-US" sz="1200" dirty="0"/>
          </a:p>
        </p:txBody>
      </p:sp>
    </p:spTree>
    <p:extLst>
      <p:ext uri="{BB962C8B-B14F-4D97-AF65-F5344CB8AC3E}">
        <p14:creationId xmlns:p14="http://schemas.microsoft.com/office/powerpoint/2010/main" val="314793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7</a:t>
            </a:fld>
            <a:endParaRPr lang="en-US" sz="1200" dirty="0"/>
          </a:p>
        </p:txBody>
      </p:sp>
    </p:spTree>
    <p:extLst>
      <p:ext uri="{BB962C8B-B14F-4D97-AF65-F5344CB8AC3E}">
        <p14:creationId xmlns:p14="http://schemas.microsoft.com/office/powerpoint/2010/main" val="59650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9</a:t>
            </a:fld>
            <a:endParaRPr lang="en-US" sz="1200" dirty="0"/>
          </a:p>
        </p:txBody>
      </p:sp>
    </p:spTree>
    <p:extLst>
      <p:ext uri="{BB962C8B-B14F-4D97-AF65-F5344CB8AC3E}">
        <p14:creationId xmlns:p14="http://schemas.microsoft.com/office/powerpoint/2010/main" val="137689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10</a:t>
            </a:fld>
            <a:endParaRPr lang="en-US" sz="1200" dirty="0"/>
          </a:p>
        </p:txBody>
      </p:sp>
    </p:spTree>
    <p:extLst>
      <p:ext uri="{BB962C8B-B14F-4D97-AF65-F5344CB8AC3E}">
        <p14:creationId xmlns:p14="http://schemas.microsoft.com/office/powerpoint/2010/main" val="195068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a:fld id="{E51729A9-92DD-4B0D-A5F7-13211A105D2F}" type="slidenum">
              <a:rPr lang="en-US" sz="1200"/>
              <a:pPr algn="r"/>
              <a:t>11</a:t>
            </a:fld>
            <a:endParaRPr lang="en-US" sz="1200" dirty="0"/>
          </a:p>
        </p:txBody>
      </p:sp>
    </p:spTree>
    <p:extLst>
      <p:ext uri="{BB962C8B-B14F-4D97-AF65-F5344CB8AC3E}">
        <p14:creationId xmlns:p14="http://schemas.microsoft.com/office/powerpoint/2010/main" val="3746887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3267" y="5959478"/>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1" y="5959478"/>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3" y="6222292"/>
            <a:ext cx="6617885" cy="254118"/>
          </a:xfrm>
          <a:prstGeom prst="rect">
            <a:avLst/>
          </a:prstGeom>
        </p:spPr>
        <p:txBody>
          <a:bodyPr vert="horz" anchor="ctr"/>
          <a:lstStyle>
            <a:lvl1pPr>
              <a:defRPr sz="12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0" name="Text Placeholder 17"/>
          <p:cNvSpPr>
            <a:spLocks noGrp="1"/>
          </p:cNvSpPr>
          <p:nvPr>
            <p:ph type="body" sz="quarter" idx="12"/>
          </p:nvPr>
        </p:nvSpPr>
        <p:spPr>
          <a:xfrm>
            <a:off x="2864782" y="5960249"/>
            <a:ext cx="6617887" cy="249655"/>
          </a:xfrm>
          <a:prstGeom prst="rect">
            <a:avLst/>
          </a:prstGeom>
        </p:spPr>
        <p:txBody>
          <a:bodyPr vert="horz" anchor="ctr"/>
          <a:lstStyle>
            <a:lvl1pPr>
              <a:defRPr sz="18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1" y="5949950"/>
            <a:ext cx="2483273" cy="236792"/>
          </a:xfrm>
          <a:prstGeom prst="rect">
            <a:avLst/>
          </a:prstGeom>
        </p:spPr>
        <p:txBody>
          <a:bodyPr vert="horz" anchor="t"/>
          <a:lstStyle>
            <a:lvl1pPr algn="r">
              <a:defRPr sz="105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700" y="6199311"/>
            <a:ext cx="2483275" cy="248524"/>
          </a:xfrm>
          <a:prstGeom prst="rect">
            <a:avLst/>
          </a:prstGeom>
        </p:spPr>
        <p:txBody>
          <a:bodyPr vert="horz"/>
          <a:lstStyle>
            <a:lvl1pPr algn="r">
              <a:defRPr sz="105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4" name="Rectangle 3">
            <a:extLst>
              <a:ext uri="{FF2B5EF4-FFF2-40B4-BE49-F238E27FC236}">
                <a16:creationId xmlns:a16="http://schemas.microsoft.com/office/drawing/2014/main" id="{931B1369-EC8A-CD4D-0DD3-81371250CDCD}"/>
              </a:ext>
            </a:extLst>
          </p:cNvPr>
          <p:cNvSpPr/>
          <p:nvPr userDrawn="1"/>
        </p:nvSpPr>
        <p:spPr>
          <a:xfrm>
            <a:off x="9646497" y="5960249"/>
            <a:ext cx="2240703" cy="55150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Graphic 1">
            <a:extLst>
              <a:ext uri="{FF2B5EF4-FFF2-40B4-BE49-F238E27FC236}">
                <a16:creationId xmlns:a16="http://schemas.microsoft.com/office/drawing/2014/main" id="{61931F93-E612-C9B8-E766-3E8E7356203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50393" y="6008845"/>
            <a:ext cx="2036807" cy="380932"/>
          </a:xfrm>
          <a:prstGeom prst="rect">
            <a:avLst/>
          </a:prstGeom>
        </p:spPr>
      </p:pic>
    </p:spTree>
    <p:extLst>
      <p:ext uri="{BB962C8B-B14F-4D97-AF65-F5344CB8AC3E}">
        <p14:creationId xmlns:p14="http://schemas.microsoft.com/office/powerpoint/2010/main" val="15855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388690" y="3848101"/>
            <a:ext cx="5600700" cy="2019300"/>
          </a:xfrm>
        </p:spPr>
        <p:txBody>
          <a:bodyPr/>
          <a:lstStyle>
            <a:lvl1pPr marL="0" indent="0">
              <a:lnSpc>
                <a:spcPct val="90000"/>
              </a:lnSpc>
              <a:buNone/>
              <a:defRPr lang="en-US" sz="2000" kern="120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13" name="Title 1">
            <a:extLst>
              <a:ext uri="{FF2B5EF4-FFF2-40B4-BE49-F238E27FC236}">
                <a16:creationId xmlns:a16="http://schemas.microsoft.com/office/drawing/2014/main" id="{1C224819-8C0C-431D-80CA-610F414A6769}"/>
              </a:ext>
            </a:extLst>
          </p:cNvPr>
          <p:cNvSpPr>
            <a:spLocks noGrp="1"/>
          </p:cNvSpPr>
          <p:nvPr>
            <p:ph type="title"/>
          </p:nvPr>
        </p:nvSpPr>
        <p:spPr>
          <a:xfrm>
            <a:off x="388690" y="1409699"/>
            <a:ext cx="8348452" cy="978088"/>
          </a:xfrm>
          <a:prstGeom prst="rect">
            <a:avLst/>
          </a:prstGeom>
        </p:spPr>
        <p:txBody>
          <a:bodyPr wrap="square" tIns="0" anchor="t">
            <a:spAutoFit/>
          </a:bodyPr>
          <a:lstStyle>
            <a:lvl1pPr>
              <a:lnSpc>
                <a:spcPct val="70000"/>
              </a:lnSpc>
              <a:defRPr sz="4400" b="0">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7BC1D4CC-B5A8-30A0-5D2C-D1EB5A89C3B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686" y="6385205"/>
            <a:ext cx="1143000" cy="213769"/>
          </a:xfrm>
          <a:prstGeom prst="rect">
            <a:avLst/>
          </a:prstGeom>
        </p:spPr>
      </p:pic>
    </p:spTree>
    <p:extLst>
      <p:ext uri="{BB962C8B-B14F-4D97-AF65-F5344CB8AC3E}">
        <p14:creationId xmlns:p14="http://schemas.microsoft.com/office/powerpoint/2010/main" val="148011552"/>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0" y="3429001"/>
            <a:ext cx="8921657" cy="1447799"/>
          </a:xfrm>
          <a:prstGeom prst="rect">
            <a:avLst/>
          </a:prstGeo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89" y="4876802"/>
            <a:ext cx="8921656" cy="461665"/>
          </a:xfrm>
        </p:spPr>
        <p:txBody>
          <a:bodyPr wrap="square" tIns="182880" anchor="t">
            <a:spAutoFit/>
          </a:bodyPr>
          <a:lstStyle>
            <a:lvl1pPr marL="0" indent="0">
              <a:lnSpc>
                <a:spcPct val="90000"/>
              </a:lnSpc>
              <a:buNone/>
              <a:defRPr sz="20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5" name="Graphic 4">
            <a:extLst>
              <a:ext uri="{FF2B5EF4-FFF2-40B4-BE49-F238E27FC236}">
                <a16:creationId xmlns:a16="http://schemas.microsoft.com/office/drawing/2014/main" id="{BB21E75E-835E-8350-2052-B77E5FA6F0C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686" y="6385205"/>
            <a:ext cx="1143000" cy="213769"/>
          </a:xfrm>
          <a:prstGeom prst="rect">
            <a:avLst/>
          </a:prstGeom>
        </p:spPr>
      </p:pic>
    </p:spTree>
    <p:extLst>
      <p:ext uri="{BB962C8B-B14F-4D97-AF65-F5344CB8AC3E}">
        <p14:creationId xmlns:p14="http://schemas.microsoft.com/office/powerpoint/2010/main" val="3471720704"/>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409807119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0"/>
            <a:ext cx="5489645" cy="4800035"/>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E0EC2BDF-6703-43C8-A8D3-D7076C7DA2FF}"/>
              </a:ext>
            </a:extLst>
          </p:cNvPr>
          <p:cNvSpPr>
            <a:spLocks noGrp="1"/>
          </p:cNvSpPr>
          <p:nvPr>
            <p:ph idx="18" hasCustomPrompt="1"/>
          </p:nvPr>
        </p:nvSpPr>
        <p:spPr>
          <a:xfrm>
            <a:off x="6315668" y="1273220"/>
            <a:ext cx="5489645" cy="4800035"/>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20625859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0"/>
            <a:ext cx="5489645" cy="4800035"/>
          </a:xfrm>
        </p:spPr>
        <p:txBody>
          <a:bodyPr wrap="square"/>
          <a:lstStyle>
            <a:lvl1pPr marL="457200" indent="-457200">
              <a:lnSpc>
                <a:spcPct val="90000"/>
              </a:lnSpc>
              <a:spcBef>
                <a:spcPts val="0"/>
              </a:spcBef>
              <a:buClr>
                <a:schemeClr val="accent1"/>
              </a:buClr>
              <a:buFont typeface="+mj-lt"/>
              <a:buAutoNum type="arabicPeriod"/>
              <a:defRPr sz="2400"/>
            </a:lvl1pPr>
            <a:lvl2pPr marL="468000" indent="0">
              <a:lnSpc>
                <a:spcPct val="90000"/>
              </a:lnSpc>
              <a:spcAft>
                <a:spcPts val="0"/>
              </a:spcAft>
              <a:buClr>
                <a:schemeClr val="tx1"/>
              </a:buClr>
              <a:buFont typeface="Arial" panose="020B0604020202020204" pitchFamily="34" charset="0"/>
              <a:buNone/>
              <a:defRPr sz="2200"/>
            </a:lvl2pPr>
            <a:lvl3pPr marL="378000" indent="0">
              <a:lnSpc>
                <a:spcPct val="80000"/>
              </a:lnSpc>
              <a:buFont typeface="Arial" panose="020B0604020202020204" pitchFamily="34" charset="0"/>
              <a:buNone/>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
        <p:nvSpPr>
          <p:cNvPr id="14" name="Content Placeholder 2">
            <a:extLst>
              <a:ext uri="{FF2B5EF4-FFF2-40B4-BE49-F238E27FC236}">
                <a16:creationId xmlns:a16="http://schemas.microsoft.com/office/drawing/2014/main" id="{4B001BFE-4586-4123-8A39-A8763BE551B5}"/>
              </a:ext>
            </a:extLst>
          </p:cNvPr>
          <p:cNvSpPr>
            <a:spLocks noGrp="1"/>
          </p:cNvSpPr>
          <p:nvPr>
            <p:ph idx="18" hasCustomPrompt="1"/>
          </p:nvPr>
        </p:nvSpPr>
        <p:spPr>
          <a:xfrm>
            <a:off x="6315668" y="1273220"/>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468000" indent="0">
              <a:lnSpc>
                <a:spcPct val="90000"/>
              </a:lnSpc>
              <a:spcAft>
                <a:spcPts val="0"/>
              </a:spcAft>
              <a:buClr>
                <a:schemeClr val="tx1"/>
              </a:buClr>
              <a:buFont typeface="Arial" panose="020B0604020202020204" pitchFamily="34" charset="0"/>
              <a:buNone/>
              <a:defRPr sz="2200"/>
            </a:lvl2pPr>
            <a:lvl3pPr marL="378000" indent="0">
              <a:lnSpc>
                <a:spcPct val="80000"/>
              </a:lnSpc>
              <a:buFont typeface="Arial" panose="020B0604020202020204" pitchFamily="34" charset="0"/>
              <a:buNone/>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Tree>
    <p:extLst>
      <p:ext uri="{BB962C8B-B14F-4D97-AF65-F5344CB8AC3E}">
        <p14:creationId xmlns:p14="http://schemas.microsoft.com/office/powerpoint/2010/main" val="57770329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491319"/>
            <a:ext cx="11159889" cy="5581935"/>
          </a:xfrm>
          <a:prstGeom prst="rect">
            <a:avLst/>
          </a:prstGeom>
        </p:spPr>
        <p:txBody>
          <a:bodyPr tIns="0" anchor="ctr"/>
          <a:lstStyle>
            <a:lvl1pPr>
              <a:lnSpc>
                <a:spcPct val="70000"/>
              </a:lnSpc>
              <a:defRPr sz="8800" b="0" spc="-225">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bg1"/>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201192489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1"/>
            <a:ext cx="5372101" cy="5850909"/>
          </a:xfrm>
          <a:prstGeom prst="rect">
            <a:avLst/>
          </a:prstGeo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01817114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0"/>
            <a:ext cx="5372101" cy="5878204"/>
          </a:xfrm>
          <a:prstGeom prst="rect">
            <a:avLst/>
          </a:prstGeo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47846748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2"/>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1"/>
            <a:ext cx="11446493" cy="404940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913584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2DA497B2-243B-4FD4-8B4C-1E09B70CB43A}"/>
              </a:ext>
            </a:extLst>
          </p:cNvPr>
          <p:cNvSpPr>
            <a:spLocks noGrp="1"/>
          </p:cNvSpPr>
          <p:nvPr>
            <p:ph idx="18" hasCustomPrompt="1"/>
          </p:nvPr>
        </p:nvSpPr>
        <p:spPr>
          <a:xfrm>
            <a:off x="6315668" y="1273221"/>
            <a:ext cx="5489645" cy="4215793"/>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9ED23A41-0D60-48EB-986C-21EDF999D9F9}"/>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1952798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273220"/>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F14CFAE6-238D-483D-9D10-B7E2788A9693}"/>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40824060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C1282C00-7ED9-4141-8769-C6C45F4C30D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97834263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9"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8" y="1300516"/>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E0B31B94-96D6-4DA4-B75E-A3F4B4277A12}"/>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C867E58-EBA3-47C2-9664-5F51BA26D21F}"/>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53652560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04515" cy="4344840"/>
            <a:chOff x="4125621" y="1410880"/>
            <a:chExt cx="4004515"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E1699BCB-4D50-4239-8EF2-4567C2AB09B1}"/>
              </a:ext>
            </a:extLst>
          </p:cNvPr>
          <p:cNvSpPr>
            <a:spLocks noGrp="1"/>
          </p:cNvSpPr>
          <p:nvPr>
            <p:ph idx="19" hasCustomPrompt="1"/>
          </p:nvPr>
        </p:nvSpPr>
        <p:spPr>
          <a:xfrm>
            <a:off x="358822" y="1300519"/>
            <a:ext cx="3450037"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4AEDC548-7522-4A33-A494-B49BEF3A7DAC}"/>
              </a:ext>
            </a:extLst>
          </p:cNvPr>
          <p:cNvSpPr>
            <a:spLocks noGrp="1"/>
          </p:cNvSpPr>
          <p:nvPr>
            <p:ph idx="20" hasCustomPrompt="1"/>
          </p:nvPr>
        </p:nvSpPr>
        <p:spPr>
          <a:xfrm>
            <a:off x="4402539"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3AB7F2DA-ADAD-4DB5-98A5-0ADA52EECDD9}"/>
              </a:ext>
            </a:extLst>
          </p:cNvPr>
          <p:cNvSpPr>
            <a:spLocks noGrp="1"/>
          </p:cNvSpPr>
          <p:nvPr>
            <p:ph idx="21" hasCustomPrompt="1"/>
          </p:nvPr>
        </p:nvSpPr>
        <p:spPr>
          <a:xfrm>
            <a:off x="8374143"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3D6A0D0A-FBD1-466C-93D5-2E6AEB2D7B32}"/>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302649091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470099D-726F-45AA-A0CB-63D587066D33}"/>
              </a:ext>
            </a:extLst>
          </p:cNvPr>
          <p:cNvSpPr>
            <a:spLocks noGrp="1"/>
          </p:cNvSpPr>
          <p:nvPr>
            <p:ph idx="19" hasCustomPrompt="1"/>
          </p:nvPr>
        </p:nvSpPr>
        <p:spPr>
          <a:xfrm>
            <a:off x="358822" y="3766782"/>
            <a:ext cx="3450037"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FD17594F-6185-43EC-8E1C-026096C075CE}"/>
              </a:ext>
            </a:extLst>
          </p:cNvPr>
          <p:cNvSpPr>
            <a:spLocks noGrp="1"/>
          </p:cNvSpPr>
          <p:nvPr>
            <p:ph idx="20" hasCustomPrompt="1"/>
          </p:nvPr>
        </p:nvSpPr>
        <p:spPr>
          <a:xfrm>
            <a:off x="4402539" y="3766782"/>
            <a:ext cx="3429000"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88436B3-D3A2-4095-B8EF-02B228BB9837}"/>
              </a:ext>
            </a:extLst>
          </p:cNvPr>
          <p:cNvSpPr>
            <a:spLocks noGrp="1"/>
          </p:cNvSpPr>
          <p:nvPr>
            <p:ph idx="21" hasCustomPrompt="1"/>
          </p:nvPr>
        </p:nvSpPr>
        <p:spPr>
          <a:xfrm>
            <a:off x="8355274" y="3766782"/>
            <a:ext cx="3450039"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10342819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1"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04FE9CFD-5CE9-48E8-AB71-368FD15C350F}"/>
              </a:ext>
            </a:extLst>
          </p:cNvPr>
          <p:cNvSpPr>
            <a:spLocks noGrp="1"/>
          </p:cNvSpPr>
          <p:nvPr>
            <p:ph idx="19" hasCustomPrompt="1"/>
          </p:nvPr>
        </p:nvSpPr>
        <p:spPr>
          <a:xfrm>
            <a:off x="358822"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05B0DA22-EAA1-41AD-8FCF-1363955117BF}"/>
              </a:ext>
            </a:extLst>
          </p:cNvPr>
          <p:cNvSpPr>
            <a:spLocks noGrp="1"/>
          </p:cNvSpPr>
          <p:nvPr>
            <p:ph idx="20" hasCustomPrompt="1"/>
          </p:nvPr>
        </p:nvSpPr>
        <p:spPr>
          <a:xfrm>
            <a:off x="9338705"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2" name="Content Placeholder 2">
            <a:extLst>
              <a:ext uri="{FF2B5EF4-FFF2-40B4-BE49-F238E27FC236}">
                <a16:creationId xmlns:a16="http://schemas.microsoft.com/office/drawing/2014/main" id="{F377809B-E952-4F88-9208-5076781CD619}"/>
              </a:ext>
            </a:extLst>
          </p:cNvPr>
          <p:cNvSpPr>
            <a:spLocks noGrp="1"/>
          </p:cNvSpPr>
          <p:nvPr>
            <p:ph idx="21" hasCustomPrompt="1"/>
          </p:nvPr>
        </p:nvSpPr>
        <p:spPr>
          <a:xfrm>
            <a:off x="3352117"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3" name="Content Placeholder 2">
            <a:extLst>
              <a:ext uri="{FF2B5EF4-FFF2-40B4-BE49-F238E27FC236}">
                <a16:creationId xmlns:a16="http://schemas.microsoft.com/office/drawing/2014/main" id="{CE175A5D-1DCB-4963-9098-2D78C7D64CD3}"/>
              </a:ext>
            </a:extLst>
          </p:cNvPr>
          <p:cNvSpPr>
            <a:spLocks noGrp="1"/>
          </p:cNvSpPr>
          <p:nvPr>
            <p:ph idx="22" hasCustomPrompt="1"/>
          </p:nvPr>
        </p:nvSpPr>
        <p:spPr>
          <a:xfrm>
            <a:off x="6345411"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24791012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9"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8" y="1273220"/>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9"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6191AC6-CDD3-4E09-9C59-5E94CEBA30FE}"/>
              </a:ext>
            </a:extLst>
          </p:cNvPr>
          <p:cNvSpPr>
            <a:spLocks noGrp="1"/>
          </p:cNvSpPr>
          <p:nvPr>
            <p:ph idx="21" hasCustomPrompt="1"/>
          </p:nvPr>
        </p:nvSpPr>
        <p:spPr>
          <a:xfrm>
            <a:off x="358822"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AA7B0B9-FD2C-4C2D-B4D7-CB1BCE630EF2}"/>
              </a:ext>
            </a:extLst>
          </p:cNvPr>
          <p:cNvSpPr>
            <a:spLocks noGrp="1"/>
          </p:cNvSpPr>
          <p:nvPr>
            <p:ph idx="22" hasCustomPrompt="1"/>
          </p:nvPr>
        </p:nvSpPr>
        <p:spPr>
          <a:xfrm>
            <a:off x="9338705"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999C672-9B01-45B9-B58B-BE5B55480890}"/>
              </a:ext>
            </a:extLst>
          </p:cNvPr>
          <p:cNvSpPr>
            <a:spLocks noGrp="1"/>
          </p:cNvSpPr>
          <p:nvPr>
            <p:ph idx="23" hasCustomPrompt="1"/>
          </p:nvPr>
        </p:nvSpPr>
        <p:spPr>
          <a:xfrm>
            <a:off x="3352117"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CE8ADC8-55D5-45AA-AFE7-9FD304F4EB91}"/>
              </a:ext>
            </a:extLst>
          </p:cNvPr>
          <p:cNvSpPr>
            <a:spLocks noGrp="1"/>
          </p:cNvSpPr>
          <p:nvPr>
            <p:ph idx="24" hasCustomPrompt="1"/>
          </p:nvPr>
        </p:nvSpPr>
        <p:spPr>
          <a:xfrm>
            <a:off x="6345411"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8432670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64156E30-5EF4-4F94-B3C1-A3BC68504F8D}"/>
              </a:ext>
            </a:extLst>
          </p:cNvPr>
          <p:cNvSpPr>
            <a:spLocks noGrp="1"/>
          </p:cNvSpPr>
          <p:nvPr>
            <p:ph idx="21" hasCustomPrompt="1"/>
          </p:nvPr>
        </p:nvSpPr>
        <p:spPr>
          <a:xfrm>
            <a:off x="358822" y="1233691"/>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77F2807B-FB93-44FD-88CC-9A6001EFC18D}"/>
              </a:ext>
            </a:extLst>
          </p:cNvPr>
          <p:cNvSpPr>
            <a:spLocks noGrp="1"/>
          </p:cNvSpPr>
          <p:nvPr>
            <p:ph idx="29" hasCustomPrompt="1"/>
          </p:nvPr>
        </p:nvSpPr>
        <p:spPr>
          <a:xfrm>
            <a:off x="358822" y="3505224"/>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FCF8074E-6DD3-4C09-9D4B-BDA7497E98CF}"/>
              </a:ext>
            </a:extLst>
          </p:cNvPr>
          <p:cNvSpPr>
            <a:spLocks noGrp="1"/>
          </p:cNvSpPr>
          <p:nvPr>
            <p:ph idx="30" hasCustomPrompt="1"/>
          </p:nvPr>
        </p:nvSpPr>
        <p:spPr>
          <a:xfrm>
            <a:off x="6264894" y="1233691"/>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DCAA458-0B62-4F8E-8186-B5B1A1835AF5}"/>
              </a:ext>
            </a:extLst>
          </p:cNvPr>
          <p:cNvSpPr>
            <a:spLocks noGrp="1"/>
          </p:cNvSpPr>
          <p:nvPr>
            <p:ph idx="31" hasCustomPrompt="1"/>
          </p:nvPr>
        </p:nvSpPr>
        <p:spPr>
          <a:xfrm>
            <a:off x="6264894" y="3505224"/>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95424244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64197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10978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6F615F9A-04DF-4A34-986D-162F51504EE6}"/>
              </a:ext>
            </a:extLst>
          </p:cNvPr>
          <p:cNvSpPr>
            <a:spLocks noGrp="1"/>
          </p:cNvSpPr>
          <p:nvPr>
            <p:ph idx="17" hasCustomPrompt="1"/>
          </p:nvPr>
        </p:nvSpPr>
        <p:spPr>
          <a:xfrm>
            <a:off x="358820" y="1273221"/>
            <a:ext cx="11446493"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297213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7FEF3665-9532-432B-9E9B-228B902CD515}"/>
              </a:ext>
            </a:extLst>
          </p:cNvPr>
          <p:cNvSpPr>
            <a:spLocks noGrp="1"/>
          </p:cNvSpPr>
          <p:nvPr>
            <p:ph idx="18" hasCustomPrompt="1"/>
          </p:nvPr>
        </p:nvSpPr>
        <p:spPr>
          <a:xfrm>
            <a:off x="6315668" y="1273221"/>
            <a:ext cx="5489645" cy="4215793"/>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025DCC0C-150D-4DAD-A90F-682DEF544D20}"/>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0442359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1BF3A480-33FE-4DED-A76C-244D5E28DF1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25208432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CD3A09D0-780E-4D5B-9D0F-5C53FFAEBF78}"/>
              </a:ext>
            </a:extLst>
          </p:cNvPr>
          <p:cNvSpPr>
            <a:spLocks noGrp="1"/>
          </p:cNvSpPr>
          <p:nvPr>
            <p:ph type="pic" sz="quarter" idx="13"/>
          </p:nvPr>
        </p:nvSpPr>
        <p:spPr>
          <a:xfrm>
            <a:off x="6324601" y="1273220"/>
            <a:ext cx="5372100" cy="4215793"/>
          </a:xfrm>
          <a:pattFill prst="wdUpDiag">
            <a:fgClr>
              <a:schemeClr val="bg2"/>
            </a:fgClr>
            <a:bgClr>
              <a:schemeClr val="bg1"/>
            </a:bgClr>
          </a:pattFill>
        </p:spPr>
        <p:txBody>
          <a:bodyPr/>
          <a:lstStyle/>
          <a:p>
            <a:r>
              <a:rPr lang="en-US"/>
              <a:t>Click icon to add picture</a:t>
            </a:r>
          </a:p>
        </p:txBody>
      </p:sp>
      <p:sp>
        <p:nvSpPr>
          <p:cNvPr id="8" name="Content Placeholder 2">
            <a:extLst>
              <a:ext uri="{FF2B5EF4-FFF2-40B4-BE49-F238E27FC236}">
                <a16:creationId xmlns:a16="http://schemas.microsoft.com/office/drawing/2014/main" id="{82D6B39E-299F-4BEA-9815-5FE397940D2C}"/>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2675479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Picture Placeholder 6">
            <a:extLst>
              <a:ext uri="{FF2B5EF4-FFF2-40B4-BE49-F238E27FC236}">
                <a16:creationId xmlns:a16="http://schemas.microsoft.com/office/drawing/2014/main" id="{F1831C0D-18F8-431C-9AB1-31C8DF298A6B}"/>
              </a:ext>
            </a:extLst>
          </p:cNvPr>
          <p:cNvSpPr>
            <a:spLocks noGrp="1"/>
          </p:cNvSpPr>
          <p:nvPr>
            <p:ph type="pic" sz="quarter" idx="16"/>
          </p:nvPr>
        </p:nvSpPr>
        <p:spPr>
          <a:xfrm>
            <a:off x="358819" y="1300516"/>
            <a:ext cx="5489645" cy="2247900"/>
          </a:xfrm>
          <a:pattFill prst="wdUpDiag">
            <a:fgClr>
              <a:schemeClr val="bg2"/>
            </a:fgClr>
            <a:bgClr>
              <a:schemeClr val="bg1"/>
            </a:bgClr>
          </a:pattFill>
        </p:spPr>
        <p:txBody>
          <a:bodyPr/>
          <a:lstStyle/>
          <a:p>
            <a:r>
              <a:rPr lang="en-US"/>
              <a:t>Click icon to add picture</a:t>
            </a:r>
          </a:p>
        </p:txBody>
      </p:sp>
      <p:sp>
        <p:nvSpPr>
          <p:cNvPr id="9" name="Picture Placeholder 6">
            <a:extLst>
              <a:ext uri="{FF2B5EF4-FFF2-40B4-BE49-F238E27FC236}">
                <a16:creationId xmlns:a16="http://schemas.microsoft.com/office/drawing/2014/main" id="{A62B049B-F84A-40BB-903F-2DBF6554F1E9}"/>
              </a:ext>
            </a:extLst>
          </p:cNvPr>
          <p:cNvSpPr>
            <a:spLocks noGrp="1"/>
          </p:cNvSpPr>
          <p:nvPr>
            <p:ph type="pic" sz="quarter" idx="20"/>
          </p:nvPr>
        </p:nvSpPr>
        <p:spPr>
          <a:xfrm>
            <a:off x="6315668" y="1300516"/>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1B5C180D-DA9F-44AA-B979-74E0F6F1F23C}"/>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7923579-8C72-48FD-B7DA-4C828FF25683}"/>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469398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3" name="Group 12">
            <a:extLst>
              <a:ext uri="{FF2B5EF4-FFF2-40B4-BE49-F238E27FC236}">
                <a16:creationId xmlns:a16="http://schemas.microsoft.com/office/drawing/2014/main" id="{B29B8EF5-5AFA-49C1-88CD-8F699CD18CB3}"/>
              </a:ext>
            </a:extLst>
          </p:cNvPr>
          <p:cNvGrpSpPr/>
          <p:nvPr userDrawn="1"/>
        </p:nvGrpSpPr>
        <p:grpSpPr>
          <a:xfrm>
            <a:off x="4098325" y="1300517"/>
            <a:ext cx="4004515" cy="4344840"/>
            <a:chOff x="4125621" y="1410880"/>
            <a:chExt cx="4004515" cy="4462273"/>
          </a:xfrm>
        </p:grpSpPr>
        <p:cxnSp>
          <p:nvCxnSpPr>
            <p:cNvPr id="14" name="Straight Connector 13">
              <a:extLst>
                <a:ext uri="{FF2B5EF4-FFF2-40B4-BE49-F238E27FC236}">
                  <a16:creationId xmlns:a16="http://schemas.microsoft.com/office/drawing/2014/main" id="{6D9CC082-3CCF-417C-9B37-D2DD6DCBDB9D}"/>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6CA473-7615-4CAC-88BE-44144D4FF0AD}"/>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A3530F1A-C354-49D5-A637-2B1BAE890EC3}"/>
              </a:ext>
            </a:extLst>
          </p:cNvPr>
          <p:cNvSpPr>
            <a:spLocks noGrp="1"/>
          </p:cNvSpPr>
          <p:nvPr>
            <p:ph idx="19" hasCustomPrompt="1"/>
          </p:nvPr>
        </p:nvSpPr>
        <p:spPr>
          <a:xfrm>
            <a:off x="358822" y="1300519"/>
            <a:ext cx="3450037"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4" name="Content Placeholder 2">
            <a:extLst>
              <a:ext uri="{FF2B5EF4-FFF2-40B4-BE49-F238E27FC236}">
                <a16:creationId xmlns:a16="http://schemas.microsoft.com/office/drawing/2014/main" id="{607A8C85-772A-4F74-A86F-3482A098CC09}"/>
              </a:ext>
            </a:extLst>
          </p:cNvPr>
          <p:cNvSpPr>
            <a:spLocks noGrp="1"/>
          </p:cNvSpPr>
          <p:nvPr>
            <p:ph idx="20" hasCustomPrompt="1"/>
          </p:nvPr>
        </p:nvSpPr>
        <p:spPr>
          <a:xfrm>
            <a:off x="4402539"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9197AF32-F35A-4EFE-AE46-C99C97A737A3}"/>
              </a:ext>
            </a:extLst>
          </p:cNvPr>
          <p:cNvSpPr>
            <a:spLocks noGrp="1"/>
          </p:cNvSpPr>
          <p:nvPr>
            <p:ph idx="21" hasCustomPrompt="1"/>
          </p:nvPr>
        </p:nvSpPr>
        <p:spPr>
          <a:xfrm>
            <a:off x="8355274" y="1300519"/>
            <a:ext cx="3450039"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89803195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Picture Placeholder 6">
            <a:extLst>
              <a:ext uri="{FF2B5EF4-FFF2-40B4-BE49-F238E27FC236}">
                <a16:creationId xmlns:a16="http://schemas.microsoft.com/office/drawing/2014/main" id="{88525126-748E-4DF9-9F30-7EF534BA5F96}"/>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B35F44D5-8BF3-459E-BB96-F4AFD54855BB}"/>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95263858-2864-4550-A64C-2D9719E114BB}"/>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5371FB6A-3586-41A3-BF59-A8DC71DAB7EA}"/>
              </a:ext>
            </a:extLst>
          </p:cNvPr>
          <p:cNvSpPr>
            <a:spLocks noGrp="1"/>
          </p:cNvSpPr>
          <p:nvPr>
            <p:ph idx="19" hasCustomPrompt="1"/>
          </p:nvPr>
        </p:nvSpPr>
        <p:spPr>
          <a:xfrm>
            <a:off x="358822" y="3766782"/>
            <a:ext cx="3450037"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061BE314-3234-4EC6-9BB9-4003B4474687}"/>
              </a:ext>
            </a:extLst>
          </p:cNvPr>
          <p:cNvSpPr>
            <a:spLocks noGrp="1"/>
          </p:cNvSpPr>
          <p:nvPr>
            <p:ph idx="20" hasCustomPrompt="1"/>
          </p:nvPr>
        </p:nvSpPr>
        <p:spPr>
          <a:xfrm>
            <a:off x="4402539" y="3766782"/>
            <a:ext cx="3429000"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5" name="Content Placeholder 2">
            <a:extLst>
              <a:ext uri="{FF2B5EF4-FFF2-40B4-BE49-F238E27FC236}">
                <a16:creationId xmlns:a16="http://schemas.microsoft.com/office/drawing/2014/main" id="{4318DBAE-9453-4F82-BE8D-06765DCFFCD9}"/>
              </a:ext>
            </a:extLst>
          </p:cNvPr>
          <p:cNvSpPr>
            <a:spLocks noGrp="1"/>
          </p:cNvSpPr>
          <p:nvPr>
            <p:ph idx="21" hasCustomPrompt="1"/>
          </p:nvPr>
        </p:nvSpPr>
        <p:spPr>
          <a:xfrm>
            <a:off x="8355274" y="3766782"/>
            <a:ext cx="3450039"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002081211"/>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2" name="Group 11">
            <a:extLst>
              <a:ext uri="{FF2B5EF4-FFF2-40B4-BE49-F238E27FC236}">
                <a16:creationId xmlns:a16="http://schemas.microsoft.com/office/drawing/2014/main" id="{74C9A9ED-4201-4B53-BFA8-CD7BF325DFB3}"/>
              </a:ext>
            </a:extLst>
          </p:cNvPr>
          <p:cNvGrpSpPr/>
          <p:nvPr userDrawn="1"/>
        </p:nvGrpSpPr>
        <p:grpSpPr>
          <a:xfrm>
            <a:off x="3086601" y="1274400"/>
            <a:ext cx="5991652" cy="4344686"/>
            <a:chOff x="3127545" y="1410880"/>
            <a:chExt cx="5991652" cy="4462272"/>
          </a:xfrm>
        </p:grpSpPr>
        <p:cxnSp>
          <p:nvCxnSpPr>
            <p:cNvPr id="13" name="Straight Connector 12">
              <a:extLst>
                <a:ext uri="{FF2B5EF4-FFF2-40B4-BE49-F238E27FC236}">
                  <a16:creationId xmlns:a16="http://schemas.microsoft.com/office/drawing/2014/main" id="{687CB45E-AA2A-4376-B950-DB2900EFCCC7}"/>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90B509-8F7D-4DCF-9CD7-C971511D66FC}"/>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E712D0-5FC9-4D8B-B36E-BC242C1C4624}"/>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B6C6CDC3-80D5-48E2-9632-1914D89FACD3}"/>
              </a:ext>
            </a:extLst>
          </p:cNvPr>
          <p:cNvSpPr>
            <a:spLocks noGrp="1"/>
          </p:cNvSpPr>
          <p:nvPr>
            <p:ph idx="19" hasCustomPrompt="1"/>
          </p:nvPr>
        </p:nvSpPr>
        <p:spPr>
          <a:xfrm>
            <a:off x="358822"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AD14BC28-600A-4E9C-A9F3-CB37793FC023}"/>
              </a:ext>
            </a:extLst>
          </p:cNvPr>
          <p:cNvSpPr>
            <a:spLocks noGrp="1"/>
          </p:cNvSpPr>
          <p:nvPr>
            <p:ph idx="20" hasCustomPrompt="1"/>
          </p:nvPr>
        </p:nvSpPr>
        <p:spPr>
          <a:xfrm>
            <a:off x="9338705"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A03C11D-F6C1-4FA7-8D97-050BCF80AD3D}"/>
              </a:ext>
            </a:extLst>
          </p:cNvPr>
          <p:cNvSpPr>
            <a:spLocks noGrp="1"/>
          </p:cNvSpPr>
          <p:nvPr>
            <p:ph idx="21" hasCustomPrompt="1"/>
          </p:nvPr>
        </p:nvSpPr>
        <p:spPr>
          <a:xfrm>
            <a:off x="3352117"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FCA31FE9-4B35-4EB7-8ACB-9A295F7C1EA2}"/>
              </a:ext>
            </a:extLst>
          </p:cNvPr>
          <p:cNvSpPr>
            <a:spLocks noGrp="1"/>
          </p:cNvSpPr>
          <p:nvPr>
            <p:ph idx="22" hasCustomPrompt="1"/>
          </p:nvPr>
        </p:nvSpPr>
        <p:spPr>
          <a:xfrm>
            <a:off x="6345411"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13654901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8">
            <a:extLst>
              <a:ext uri="{FF2B5EF4-FFF2-40B4-BE49-F238E27FC236}">
                <a16:creationId xmlns:a16="http://schemas.microsoft.com/office/drawing/2014/main" id="{334EDB37-A223-47C2-822F-639924722621}"/>
              </a:ext>
            </a:extLst>
          </p:cNvPr>
          <p:cNvSpPr>
            <a:spLocks noGrp="1"/>
          </p:cNvSpPr>
          <p:nvPr>
            <p:ph type="pic" sz="quarter" idx="16"/>
          </p:nvPr>
        </p:nvSpPr>
        <p:spPr>
          <a:xfrm>
            <a:off x="358819" y="1273220"/>
            <a:ext cx="2459039" cy="2019300"/>
          </a:xfrm>
          <a:pattFill prst="wdUpDiag">
            <a:fgClr>
              <a:schemeClr val="bg2"/>
            </a:fgClr>
            <a:bgClr>
              <a:schemeClr val="bg1"/>
            </a:bgClr>
          </a:pattFill>
        </p:spPr>
        <p:txBody>
          <a:bodyPr/>
          <a:lstStyle/>
          <a:p>
            <a:r>
              <a:rPr lang="en-US"/>
              <a:t>Click icon to add picture</a:t>
            </a:r>
          </a:p>
        </p:txBody>
      </p:sp>
      <p:sp>
        <p:nvSpPr>
          <p:cNvPr id="13" name="Picture Placeholder 8">
            <a:extLst>
              <a:ext uri="{FF2B5EF4-FFF2-40B4-BE49-F238E27FC236}">
                <a16:creationId xmlns:a16="http://schemas.microsoft.com/office/drawing/2014/main" id="{C6B70F7C-53F9-479A-AF07-7764900063E4}"/>
              </a:ext>
            </a:extLst>
          </p:cNvPr>
          <p:cNvSpPr>
            <a:spLocks noGrp="1"/>
          </p:cNvSpPr>
          <p:nvPr>
            <p:ph type="pic" sz="quarter" idx="17"/>
          </p:nvPr>
        </p:nvSpPr>
        <p:spPr>
          <a:xfrm>
            <a:off x="3354638" y="1273220"/>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07D4BF50-0E89-4AF7-AFFA-2486AD357765}"/>
              </a:ext>
            </a:extLst>
          </p:cNvPr>
          <p:cNvSpPr>
            <a:spLocks noGrp="1"/>
          </p:cNvSpPr>
          <p:nvPr>
            <p:ph type="pic" sz="quarter" idx="18"/>
          </p:nvPr>
        </p:nvSpPr>
        <p:spPr>
          <a:xfrm>
            <a:off x="6350458" y="1273220"/>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B13A2EAF-8540-4CB8-916F-A84716A7C2EB}"/>
              </a:ext>
            </a:extLst>
          </p:cNvPr>
          <p:cNvSpPr>
            <a:spLocks noGrp="1"/>
          </p:cNvSpPr>
          <p:nvPr>
            <p:ph type="pic" sz="quarter" idx="19"/>
          </p:nvPr>
        </p:nvSpPr>
        <p:spPr>
          <a:xfrm>
            <a:off x="9346275" y="1273220"/>
            <a:ext cx="2459039" cy="2019300"/>
          </a:xfrm>
          <a:pattFill prst="wdUpDiag">
            <a:fgClr>
              <a:schemeClr val="bg2"/>
            </a:fgClr>
            <a:bgClr>
              <a:schemeClr val="bg1"/>
            </a:bgClr>
          </a:pattFill>
        </p:spPr>
        <p:txBody>
          <a:bodyPr/>
          <a:lstStyle/>
          <a:p>
            <a:r>
              <a:rPr lang="en-US"/>
              <a:t>Click icon to add picture</a:t>
            </a:r>
          </a:p>
        </p:txBody>
      </p:sp>
      <p:sp>
        <p:nvSpPr>
          <p:cNvPr id="16" name="Content Placeholder 2">
            <a:extLst>
              <a:ext uri="{FF2B5EF4-FFF2-40B4-BE49-F238E27FC236}">
                <a16:creationId xmlns:a16="http://schemas.microsoft.com/office/drawing/2014/main" id="{5708D57C-7AF7-4F99-94EB-9D0493877BB6}"/>
              </a:ext>
            </a:extLst>
          </p:cNvPr>
          <p:cNvSpPr>
            <a:spLocks noGrp="1"/>
          </p:cNvSpPr>
          <p:nvPr>
            <p:ph idx="21" hasCustomPrompt="1"/>
          </p:nvPr>
        </p:nvSpPr>
        <p:spPr>
          <a:xfrm>
            <a:off x="358822"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4E02FC2-8C6F-47A0-829C-EE80395E8F41}"/>
              </a:ext>
            </a:extLst>
          </p:cNvPr>
          <p:cNvSpPr>
            <a:spLocks noGrp="1"/>
          </p:cNvSpPr>
          <p:nvPr>
            <p:ph idx="22" hasCustomPrompt="1"/>
          </p:nvPr>
        </p:nvSpPr>
        <p:spPr>
          <a:xfrm>
            <a:off x="9338705"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7E4A1903-FEA0-4239-98D1-7F32E7E41FE1}"/>
              </a:ext>
            </a:extLst>
          </p:cNvPr>
          <p:cNvSpPr>
            <a:spLocks noGrp="1"/>
          </p:cNvSpPr>
          <p:nvPr>
            <p:ph idx="23" hasCustomPrompt="1"/>
          </p:nvPr>
        </p:nvSpPr>
        <p:spPr>
          <a:xfrm>
            <a:off x="3352117"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55F4B652-D86D-49BA-BC4B-C3AD3B01909A}"/>
              </a:ext>
            </a:extLst>
          </p:cNvPr>
          <p:cNvSpPr>
            <a:spLocks noGrp="1"/>
          </p:cNvSpPr>
          <p:nvPr>
            <p:ph idx="24" hasCustomPrompt="1"/>
          </p:nvPr>
        </p:nvSpPr>
        <p:spPr>
          <a:xfrm>
            <a:off x="6345411"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4254712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itle 1">
            <a:extLst>
              <a:ext uri="{FF2B5EF4-FFF2-40B4-BE49-F238E27FC236}">
                <a16:creationId xmlns:a16="http://schemas.microsoft.com/office/drawing/2014/main" id="{939A8CD4-AE36-4E1C-A94A-232D6052FD0E}"/>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8F159359-0EBA-4A29-B2E4-CEBF42D0EBEF}"/>
              </a:ext>
            </a:extLst>
          </p:cNvPr>
          <p:cNvSpPr>
            <a:spLocks noGrp="1"/>
          </p:cNvSpPr>
          <p:nvPr>
            <p:ph idx="21" hasCustomPrompt="1"/>
          </p:nvPr>
        </p:nvSpPr>
        <p:spPr>
          <a:xfrm>
            <a:off x="358822" y="1233691"/>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716B8B7E-EF57-4DD0-B0B8-660220B32DD9}"/>
              </a:ext>
            </a:extLst>
          </p:cNvPr>
          <p:cNvSpPr>
            <a:spLocks noGrp="1"/>
          </p:cNvSpPr>
          <p:nvPr>
            <p:ph idx="29" hasCustomPrompt="1"/>
          </p:nvPr>
        </p:nvSpPr>
        <p:spPr>
          <a:xfrm>
            <a:off x="358822" y="3505224"/>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60F5F313-AC98-44AB-BC67-23FC052F8E7D}"/>
              </a:ext>
            </a:extLst>
          </p:cNvPr>
          <p:cNvSpPr>
            <a:spLocks noGrp="1"/>
          </p:cNvSpPr>
          <p:nvPr>
            <p:ph idx="30" hasCustomPrompt="1"/>
          </p:nvPr>
        </p:nvSpPr>
        <p:spPr>
          <a:xfrm>
            <a:off x="6264894" y="1233691"/>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008E751-5B77-4D4A-81A9-9B2E7505302E}"/>
              </a:ext>
            </a:extLst>
          </p:cNvPr>
          <p:cNvSpPr>
            <a:spLocks noGrp="1"/>
          </p:cNvSpPr>
          <p:nvPr>
            <p:ph idx="31" hasCustomPrompt="1"/>
          </p:nvPr>
        </p:nvSpPr>
        <p:spPr>
          <a:xfrm>
            <a:off x="6264894" y="3505224"/>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20762685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200"/>
            </a:lvl1pPr>
            <a:lvl2pPr marL="342000">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9" cy="786384"/>
          </a:xfrm>
        </p:spPr>
        <p:txBody>
          <a:bodyPr/>
          <a:lstStyle>
            <a:lvl1pPr>
              <a:defRPr sz="12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4" y="2634810"/>
            <a:ext cx="2459039" cy="786384"/>
          </a:xfrm>
        </p:spPr>
        <p:txBody>
          <a:bodyPr/>
          <a:lstStyle>
            <a:lvl1pPr>
              <a:defRPr sz="12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90" y="2634810"/>
            <a:ext cx="2459039" cy="786384"/>
          </a:xfrm>
        </p:spPr>
        <p:txBody>
          <a:bodyPr/>
          <a:lstStyle>
            <a:lvl1pPr>
              <a:defRPr sz="12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9" cy="786384"/>
          </a:xfrm>
        </p:spPr>
        <p:txBody>
          <a:bodyPr/>
          <a:lstStyle>
            <a:lvl1pPr>
              <a:defRPr sz="12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9" cy="786384"/>
          </a:xfrm>
        </p:spPr>
        <p:txBody>
          <a:bodyPr/>
          <a:lstStyle>
            <a:lvl1pPr>
              <a:defRPr sz="12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4" y="3857516"/>
            <a:ext cx="2459039" cy="786384"/>
          </a:xfrm>
        </p:spPr>
        <p:txBody>
          <a:bodyPr/>
          <a:lstStyle>
            <a:lvl1pPr>
              <a:defRPr sz="12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90" y="3857516"/>
            <a:ext cx="2459039" cy="786384"/>
          </a:xfrm>
        </p:spPr>
        <p:txBody>
          <a:bodyPr/>
          <a:lstStyle>
            <a:lvl1pPr>
              <a:defRPr sz="12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9" cy="786384"/>
          </a:xfrm>
        </p:spPr>
        <p:txBody>
          <a:bodyPr/>
          <a:lstStyle>
            <a:lvl1pPr>
              <a:defRPr sz="12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200"/>
            </a:lvl1pPr>
            <a:lvl2pPr>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57947603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83659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42624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An airplane flying over water&#10;&#10;Description automatically generated with low confidence">
            <a:extLst>
              <a:ext uri="{FF2B5EF4-FFF2-40B4-BE49-F238E27FC236}">
                <a16:creationId xmlns:a16="http://schemas.microsoft.com/office/drawing/2014/main" id="{367C7835-02D4-909D-30EB-66ED7906EE1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3" name="Rectangle 2">
            <a:extLst>
              <a:ext uri="{FF2B5EF4-FFF2-40B4-BE49-F238E27FC236}">
                <a16:creationId xmlns:a16="http://schemas.microsoft.com/office/drawing/2014/main" id="{893C9C55-0BF0-6416-C810-0F8AD475C49D}"/>
              </a:ext>
            </a:extLst>
          </p:cNvPr>
          <p:cNvSpPr/>
          <p:nvPr userDrawn="1"/>
        </p:nvSpPr>
        <p:spPr>
          <a:xfrm>
            <a:off x="0" y="0"/>
            <a:ext cx="12192000" cy="6858000"/>
          </a:xfrm>
          <a:prstGeom prst="rect">
            <a:avLst/>
          </a:prstGeom>
          <a:gradFill flip="none" rotWithShape="1">
            <a:gsLst>
              <a:gs pos="24000">
                <a:srgbClr val="04011C"/>
              </a:gs>
              <a:gs pos="43000">
                <a:srgbClr val="030119">
                  <a:alpha val="54000"/>
                </a:srgbClr>
              </a:gs>
              <a:gs pos="100000">
                <a:srgbClr val="02001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Subtitle 2">
            <a:extLst>
              <a:ext uri="{FF2B5EF4-FFF2-40B4-BE49-F238E27FC236}">
                <a16:creationId xmlns:a16="http://schemas.microsoft.com/office/drawing/2014/main" id="{ABF8822E-0C02-4814-A6E7-56C0B7B0D69B}"/>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93D0887F-F992-4ED3-9419-002B82CE70FF}"/>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endParaRPr lang="en-US"/>
          </a:p>
        </p:txBody>
      </p:sp>
      <p:sp>
        <p:nvSpPr>
          <p:cNvPr id="11" name="Title 1">
            <a:extLst>
              <a:ext uri="{FF2B5EF4-FFF2-40B4-BE49-F238E27FC236}">
                <a16:creationId xmlns:a16="http://schemas.microsoft.com/office/drawing/2014/main" id="{17BD0CEE-D14F-4358-BCC8-8251FBDD43BE}"/>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7950060A-63CD-1B04-A92D-0EAC6C1BD38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840352936"/>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2"/>
            <a:ext cx="6096000" cy="1828193"/>
          </a:xfrm>
          <a:prstGeom prst="rect">
            <a:avLst/>
          </a:prstGeom>
        </p:spPr>
        <p:txBody>
          <a:bodyPr lIns="0" tIns="0" rIns="0" bIns="0">
            <a:spAutoFit/>
          </a:bodyPr>
          <a:lstStyle/>
          <a:p>
            <a:pPr>
              <a:lnSpc>
                <a:spcPct val="90000"/>
              </a:lnSpc>
            </a:pPr>
            <a:r>
              <a:rPr kumimoji="0" lang="en-US" sz="6600" b="0" i="0" u="none" strike="noStrike" kern="1200" cap="all" spc="0" normalizeH="0" baseline="0" noProof="0">
                <a:ln>
                  <a:noFill/>
                </a:ln>
                <a:solidFill>
                  <a:schemeClr val="bg1"/>
                </a:solidFill>
                <a:effectLst/>
                <a:uLnTx/>
                <a:uFillTx/>
                <a:latin typeface="+mj-lt"/>
                <a:ea typeface="+mj-ea"/>
                <a:cs typeface="+mj-cs"/>
              </a:rPr>
              <a:t>THANK</a:t>
            </a:r>
            <a:br>
              <a:rPr kumimoji="0" lang="en-US" sz="6600" b="0" i="0" u="none" strike="noStrike" kern="1200" cap="all" spc="0" normalizeH="0" baseline="0" noProof="0">
                <a:ln>
                  <a:noFill/>
                </a:ln>
                <a:solidFill>
                  <a:schemeClr val="bg1"/>
                </a:solidFill>
                <a:effectLst/>
                <a:uLnTx/>
                <a:uFillTx/>
                <a:latin typeface="+mj-lt"/>
                <a:ea typeface="+mj-ea"/>
                <a:cs typeface="+mj-cs"/>
              </a:rPr>
            </a:br>
            <a:r>
              <a:rPr kumimoji="0" lang="en-US" sz="6600" b="0" i="0" u="none" strike="noStrike" kern="1200" cap="all" spc="0" normalizeH="0" baseline="0" noProof="0">
                <a:ln>
                  <a:noFill/>
                </a:ln>
                <a:solidFill>
                  <a:schemeClr val="bg1"/>
                </a:solidFill>
                <a:effectLst/>
                <a:uLnTx/>
                <a:uFillTx/>
                <a:latin typeface="+mj-lt"/>
                <a:ea typeface="+mj-ea"/>
                <a:cs typeface="+mj-cs"/>
              </a:rPr>
              <a:t>YOU</a:t>
            </a:r>
            <a:endParaRPr lang="en-US" sz="6600">
              <a:solidFill>
                <a:schemeClr val="bg1"/>
              </a:solidFill>
              <a:latin typeface="+mj-lt"/>
            </a:endParaRPr>
          </a:p>
        </p:txBody>
      </p:sp>
      <p:pic>
        <p:nvPicPr>
          <p:cNvPr id="3" name="Graphic 2">
            <a:extLst>
              <a:ext uri="{FF2B5EF4-FFF2-40B4-BE49-F238E27FC236}">
                <a16:creationId xmlns:a16="http://schemas.microsoft.com/office/drawing/2014/main" id="{520F30A5-1397-02C0-935A-43A3E2E830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98708"/>
            <a:ext cx="1753669" cy="327979"/>
          </a:xfrm>
          <a:prstGeom prst="rect">
            <a:avLst/>
          </a:prstGeom>
        </p:spPr>
      </p:pic>
    </p:spTree>
    <p:extLst>
      <p:ext uri="{BB962C8B-B14F-4D97-AF65-F5344CB8AC3E}">
        <p14:creationId xmlns:p14="http://schemas.microsoft.com/office/powerpoint/2010/main" val="117670833"/>
      </p:ext>
    </p:extLst>
  </p:cSld>
  <p:clrMapOvr>
    <a:masterClrMapping/>
  </p:clrMapOvr>
  <p:extLst>
    <p:ext uri="{DCECCB84-F9BA-43D5-87BE-67443E8EF086}">
      <p15:sldGuideLst xmlns:p15="http://schemas.microsoft.com/office/powerpoint/2012/main">
        <p15:guide id="2" pos="74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3232" y="356616"/>
            <a:ext cx="10523336" cy="498475"/>
          </a:xfrm>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Tree>
    <p:extLst>
      <p:ext uri="{BB962C8B-B14F-4D97-AF65-F5344CB8AC3E}">
        <p14:creationId xmlns:p14="http://schemas.microsoft.com/office/powerpoint/2010/main" val="17482183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EA572FC-49A0-4A00-91C9-26DE09B2A376}"/>
              </a:ext>
            </a:extLst>
          </p:cNvPr>
          <p:cNvSpPr>
            <a:spLocks noGrp="1"/>
          </p:cNvSpPr>
          <p:nvPr>
            <p:ph type="body" sz="quarter" idx="13"/>
          </p:nvPr>
        </p:nvSpPr>
        <p:spPr>
          <a:xfrm>
            <a:off x="49530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B36FCFF6-1D52-41AB-92CC-81BB0E2D3BFE}"/>
              </a:ext>
            </a:extLst>
          </p:cNvPr>
          <p:cNvSpPr>
            <a:spLocks noGrp="1"/>
          </p:cNvSpPr>
          <p:nvPr>
            <p:ph type="body" sz="quarter" idx="14"/>
          </p:nvPr>
        </p:nvSpPr>
        <p:spPr>
          <a:xfrm>
            <a:off x="333832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495DB9-D632-4C9E-BC1B-C5E4627F2F6A}"/>
              </a:ext>
            </a:extLst>
          </p:cNvPr>
          <p:cNvSpPr>
            <a:spLocks noGrp="1"/>
          </p:cNvSpPr>
          <p:nvPr>
            <p:ph type="body" sz="quarter" idx="15"/>
          </p:nvPr>
        </p:nvSpPr>
        <p:spPr>
          <a:xfrm>
            <a:off x="618134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F89E66F3-24F9-4E52-BED5-06D3929B0034}"/>
              </a:ext>
            </a:extLst>
          </p:cNvPr>
          <p:cNvSpPr>
            <a:spLocks noGrp="1"/>
          </p:cNvSpPr>
          <p:nvPr>
            <p:ph type="body" sz="quarter" idx="16"/>
          </p:nvPr>
        </p:nvSpPr>
        <p:spPr>
          <a:xfrm>
            <a:off x="9024362"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21781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Title 6">
            <a:extLst>
              <a:ext uri="{FF2B5EF4-FFF2-40B4-BE49-F238E27FC236}">
                <a16:creationId xmlns:a16="http://schemas.microsoft.com/office/drawing/2014/main" id="{B84E4F51-F382-CB71-BFA5-AAE346E2D0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6610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04223460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A6B3-8C29-E6DB-434F-A2DD33A17C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D164C4-5E2C-33AB-9C36-B9271AAE8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0644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D6B30DC4-0D9C-4E5D-ACEA-49FE637AB09B}"/>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162CD9-C74B-42A2-AF31-1FC2342BB38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endParaRPr lang="en-US"/>
          </a:p>
        </p:txBody>
      </p:sp>
      <p:pic>
        <p:nvPicPr>
          <p:cNvPr id="3" name="Graphic 2">
            <a:extLst>
              <a:ext uri="{FF2B5EF4-FFF2-40B4-BE49-F238E27FC236}">
                <a16:creationId xmlns:a16="http://schemas.microsoft.com/office/drawing/2014/main" id="{6B809856-A07B-BC12-2269-A5A83BB9CC3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82058400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43536" y="3429001"/>
            <a:ext cx="11337880" cy="504112"/>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61733" y="4681904"/>
            <a:ext cx="4681753"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4645" y="5450755"/>
            <a:ext cx="4678840"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endParaRPr lang="en-US"/>
          </a:p>
        </p:txBody>
      </p:sp>
      <p:pic>
        <p:nvPicPr>
          <p:cNvPr id="14" name="Graphic 13">
            <a:extLst>
              <a:ext uri="{FF2B5EF4-FFF2-40B4-BE49-F238E27FC236}">
                <a16:creationId xmlns:a16="http://schemas.microsoft.com/office/drawing/2014/main" id="{0750C988-DD0C-40C4-8297-659218FB1AB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86791519"/>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4" name="Title 1">
            <a:extLst>
              <a:ext uri="{FF2B5EF4-FFF2-40B4-BE49-F238E27FC236}">
                <a16:creationId xmlns:a16="http://schemas.microsoft.com/office/drawing/2014/main" id="{2F184294-67A6-421E-A141-2D63D93A12CC}"/>
              </a:ext>
            </a:extLst>
          </p:cNvPr>
          <p:cNvSpPr>
            <a:spLocks noGrp="1"/>
          </p:cNvSpPr>
          <p:nvPr>
            <p:ph type="title"/>
          </p:nvPr>
        </p:nvSpPr>
        <p:spPr>
          <a:xfrm>
            <a:off x="352297"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16" name="Text Placeholder 2">
            <a:extLst>
              <a:ext uri="{FF2B5EF4-FFF2-40B4-BE49-F238E27FC236}">
                <a16:creationId xmlns:a16="http://schemas.microsoft.com/office/drawing/2014/main" id="{D377FF56-AE8D-4398-9FA0-481030C59241}"/>
              </a:ext>
            </a:extLst>
          </p:cNvPr>
          <p:cNvSpPr>
            <a:spLocks noGrp="1"/>
          </p:cNvSpPr>
          <p:nvPr>
            <p:ph type="body" idx="1" hasCustomPrompt="1"/>
          </p:nvPr>
        </p:nvSpPr>
        <p:spPr>
          <a:xfrm>
            <a:off x="343095" y="5105402"/>
            <a:ext cx="5523367" cy="461665"/>
          </a:xfrm>
        </p:spPr>
        <p:txBody>
          <a:bodyPr wrap="square" tIns="18288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13" name="Graphic 12">
            <a:extLst>
              <a:ext uri="{FF2B5EF4-FFF2-40B4-BE49-F238E27FC236}">
                <a16:creationId xmlns:a16="http://schemas.microsoft.com/office/drawing/2014/main" id="{22D48FBB-817B-4978-A633-C8051CA9325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4214000295"/>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2297"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43095" y="5105402"/>
            <a:ext cx="5523367" cy="461665"/>
          </a:xfrm>
        </p:spPr>
        <p:txBody>
          <a:bodyPr wrap="square" tIns="18288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10" name="Graphic 9">
            <a:extLst>
              <a:ext uri="{FF2B5EF4-FFF2-40B4-BE49-F238E27FC236}">
                <a16:creationId xmlns:a16="http://schemas.microsoft.com/office/drawing/2014/main" id="{872EB30C-2B5C-4099-9A24-D0B58457183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58107225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0" y="1409699"/>
            <a:ext cx="8348452" cy="978088"/>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90" y="3848102"/>
            <a:ext cx="5600700" cy="276999"/>
          </a:xfrm>
        </p:spPr>
        <p:txBody>
          <a:bodyPr tIns="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AD9E843-EB5E-46D9-8DA4-825F2307EDC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06323093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tags" Target="../tags/tag2.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image" Target="../media/image6.emf"/><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oleObject" Target="../embeddings/oleObject1.bin"/><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tags" Target="../tags/tag1.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4" descr="ATa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046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Corner-01 cop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10063"/>
            <a:ext cx="12192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localhost\Volumes\DMS-Server\Clients\Honeywell PPT \Honeywell - Freestanding Logos\Honeywell - Freestanding Logo 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68935" y="6090249"/>
            <a:ext cx="1900767" cy="37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017539"/>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l" defTabSz="342900" rtl="0" eaLnBrk="0" fontAlgn="base" hangingPunct="0">
        <a:spcBef>
          <a:spcPct val="0"/>
        </a:spcBef>
        <a:spcAft>
          <a:spcPct val="0"/>
        </a:spcAft>
        <a:defRPr sz="1800" kern="1200">
          <a:solidFill>
            <a:schemeClr val="tx1"/>
          </a:solidFill>
          <a:latin typeface="HelveticaNeue BoldCond"/>
          <a:ea typeface="HelveticaNeue BoldCond"/>
          <a:cs typeface="HelveticaNeue BoldCond"/>
        </a:defRPr>
      </a:lvl1pPr>
      <a:lvl2pPr algn="l" defTabSz="342900" rtl="0" eaLnBrk="0" fontAlgn="base" hangingPunct="0">
        <a:spcBef>
          <a:spcPct val="0"/>
        </a:spcBef>
        <a:spcAft>
          <a:spcPct val="0"/>
        </a:spcAft>
        <a:defRPr sz="1800">
          <a:solidFill>
            <a:schemeClr val="tx1"/>
          </a:solidFill>
          <a:latin typeface="HelveticaNeue BoldCond"/>
          <a:ea typeface="HelveticaNeue BoldCond"/>
          <a:cs typeface="HelveticaNeue BoldCond"/>
        </a:defRPr>
      </a:lvl2pPr>
      <a:lvl3pPr algn="l" defTabSz="342900" rtl="0" eaLnBrk="0" fontAlgn="base" hangingPunct="0">
        <a:spcBef>
          <a:spcPct val="0"/>
        </a:spcBef>
        <a:spcAft>
          <a:spcPct val="0"/>
        </a:spcAft>
        <a:defRPr sz="1800">
          <a:solidFill>
            <a:schemeClr val="tx1"/>
          </a:solidFill>
          <a:latin typeface="HelveticaNeue BoldCond"/>
          <a:ea typeface="HelveticaNeue BoldCond"/>
          <a:cs typeface="HelveticaNeue BoldCond"/>
        </a:defRPr>
      </a:lvl3pPr>
      <a:lvl4pPr algn="l" defTabSz="342900" rtl="0" eaLnBrk="0" fontAlgn="base" hangingPunct="0">
        <a:spcBef>
          <a:spcPct val="0"/>
        </a:spcBef>
        <a:spcAft>
          <a:spcPct val="0"/>
        </a:spcAft>
        <a:defRPr sz="1800">
          <a:solidFill>
            <a:schemeClr val="tx1"/>
          </a:solidFill>
          <a:latin typeface="HelveticaNeue BoldCond"/>
          <a:ea typeface="HelveticaNeue BoldCond"/>
          <a:cs typeface="HelveticaNeue BoldCond"/>
        </a:defRPr>
      </a:lvl4pPr>
      <a:lvl5pPr algn="l" defTabSz="342900" rtl="0" eaLnBrk="0" fontAlgn="base" hangingPunct="0">
        <a:spcBef>
          <a:spcPct val="0"/>
        </a:spcBef>
        <a:spcAft>
          <a:spcPct val="0"/>
        </a:spcAft>
        <a:defRPr sz="1800">
          <a:solidFill>
            <a:schemeClr val="tx1"/>
          </a:solidFill>
          <a:latin typeface="HelveticaNeue BoldCond"/>
          <a:ea typeface="HelveticaNeue BoldCond"/>
          <a:cs typeface="HelveticaNeue BoldCond"/>
        </a:defRPr>
      </a:lvl5pPr>
      <a:lvl6pPr marL="342900" algn="l" defTabSz="342900" rtl="0" fontAlgn="base">
        <a:spcBef>
          <a:spcPct val="0"/>
        </a:spcBef>
        <a:spcAft>
          <a:spcPct val="0"/>
        </a:spcAft>
        <a:defRPr sz="1800">
          <a:solidFill>
            <a:schemeClr val="tx1"/>
          </a:solidFill>
          <a:latin typeface="HelveticaNeue BoldCond"/>
          <a:ea typeface="HelveticaNeue BoldCond"/>
          <a:cs typeface="HelveticaNeue BoldCond"/>
        </a:defRPr>
      </a:lvl6pPr>
      <a:lvl7pPr marL="685800" algn="l" defTabSz="342900" rtl="0" fontAlgn="base">
        <a:spcBef>
          <a:spcPct val="0"/>
        </a:spcBef>
        <a:spcAft>
          <a:spcPct val="0"/>
        </a:spcAft>
        <a:defRPr sz="1800">
          <a:solidFill>
            <a:schemeClr val="tx1"/>
          </a:solidFill>
          <a:latin typeface="HelveticaNeue BoldCond"/>
          <a:ea typeface="HelveticaNeue BoldCond"/>
          <a:cs typeface="HelveticaNeue BoldCond"/>
        </a:defRPr>
      </a:lvl7pPr>
      <a:lvl8pPr marL="1028700" algn="l" defTabSz="342900" rtl="0" fontAlgn="base">
        <a:spcBef>
          <a:spcPct val="0"/>
        </a:spcBef>
        <a:spcAft>
          <a:spcPct val="0"/>
        </a:spcAft>
        <a:defRPr sz="1800">
          <a:solidFill>
            <a:schemeClr val="tx1"/>
          </a:solidFill>
          <a:latin typeface="HelveticaNeue BoldCond"/>
          <a:ea typeface="HelveticaNeue BoldCond"/>
          <a:cs typeface="HelveticaNeue BoldCond"/>
        </a:defRPr>
      </a:lvl8pPr>
      <a:lvl9pPr marL="1371600" algn="l" defTabSz="342900" rtl="0" fontAlgn="base">
        <a:spcBef>
          <a:spcPct val="0"/>
        </a:spcBef>
        <a:spcAft>
          <a:spcPct val="0"/>
        </a:spcAft>
        <a:defRPr sz="1800">
          <a:solidFill>
            <a:schemeClr val="tx1"/>
          </a:solidFill>
          <a:latin typeface="HelveticaNeue BoldCond"/>
          <a:ea typeface="HelveticaNeue BoldCond"/>
          <a:cs typeface="HelveticaNeue BoldCond"/>
        </a:defRPr>
      </a:lvl9pPr>
    </p:titleStyle>
    <p:bodyStyle>
      <a:lvl1pPr algn="l" defTabSz="3429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557213" indent="-214313" algn="l" defTabSz="342900" rtl="0" eaLnBrk="0" fontAlgn="base" hangingPunct="0">
        <a:spcBef>
          <a:spcPct val="20000"/>
        </a:spcBef>
        <a:spcAft>
          <a:spcPct val="0"/>
        </a:spcAft>
        <a:buFont typeface="Arial" panose="020B0604020202020204" pitchFamily="34" charset="0"/>
        <a:buChar char="•"/>
        <a:defRPr sz="1200" kern="1200">
          <a:solidFill>
            <a:schemeClr val="tx1"/>
          </a:solidFill>
          <a:latin typeface="Helvetica Neue"/>
          <a:ea typeface="Helvetica Neue"/>
          <a:cs typeface="Helvetica Neue"/>
        </a:defRPr>
      </a:lvl2pPr>
      <a:lvl3pPr marL="857250" indent="-171450" algn="l" defTabSz="342900" rtl="0" eaLnBrk="0" fontAlgn="base" hangingPunct="0">
        <a:spcBef>
          <a:spcPct val="20000"/>
        </a:spcBef>
        <a:spcAft>
          <a:spcPct val="0"/>
        </a:spcAft>
        <a:buSzPct val="90000"/>
        <a:buFont typeface="Courier New" panose="02070309020205020404" pitchFamily="49" charset="0"/>
        <a:buChar char="o"/>
        <a:defRPr sz="1050" kern="1200">
          <a:solidFill>
            <a:schemeClr val="tx1"/>
          </a:solidFill>
          <a:latin typeface="Helvetica Neue"/>
          <a:ea typeface="Helvetica Neue"/>
          <a:cs typeface="Helvetica Neue"/>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Neue"/>
          <a:ea typeface="Helvetica Neue"/>
          <a:cs typeface="Helvetica Neue"/>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Neue"/>
          <a:ea typeface="Helvetica Neue"/>
          <a:cs typeface="Helvetica Neue"/>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46"/>
            </p:custDataLst>
            <p:extLst>
              <p:ext uri="{D42A27DB-BD31-4B8C-83A1-F6EECF244321}">
                <p14:modId xmlns:p14="http://schemas.microsoft.com/office/powerpoint/2010/main" val="27436843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9"/>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7"/>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58819" y="411531"/>
            <a:ext cx="1139190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6"/>
            <a:ext cx="11391903"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9" y="6480166"/>
            <a:ext cx="496945" cy="237617"/>
          </a:xfrm>
          <a:prstGeom prst="rect">
            <a:avLst/>
          </a:prstGeom>
        </p:spPr>
        <p:txBody>
          <a:bodyPr vert="horz" lIns="0" tIns="0" rIns="0" bIns="0" rtlCol="0" anchor="b">
            <a:noAutofit/>
          </a:bodyPr>
          <a:lstStyle>
            <a:lvl1pPr algn="r">
              <a:defRPr sz="750"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accent3"/>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89615840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Lst>
  <p:hf hdr="0" ftr="0" dt="0"/>
  <p:txStyles>
    <p:titleStyle>
      <a:lvl1pPr algn="l" defTabSz="685800" rtl="0" eaLnBrk="1" latinLnBrk="0" hangingPunct="1">
        <a:lnSpc>
          <a:spcPct val="80000"/>
        </a:lnSpc>
        <a:spcBef>
          <a:spcPct val="0"/>
        </a:spcBef>
        <a:buNone/>
        <a:defRPr sz="3200" kern="1200" cap="all" spc="-113" baseline="0">
          <a:solidFill>
            <a:schemeClr val="tx1"/>
          </a:solidFill>
          <a:latin typeface="+mj-lt"/>
          <a:ea typeface="+mj-ea"/>
          <a:cs typeface="+mj-cs"/>
        </a:defRPr>
      </a:lvl1pPr>
    </p:titleStyle>
    <p:bodyStyle>
      <a:lvl1pPr marL="0" indent="0" algn="l" defTabSz="685800" rtl="0" eaLnBrk="1" latinLnBrk="0" hangingPunct="1">
        <a:lnSpc>
          <a:spcPct val="8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342900" indent="-342900" algn="l" defTabSz="6858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6858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6858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6858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pilots.honeywell.com/#/myac/" TargetMode="External"/><Relationship Id="rId7" Type="http://schemas.openxmlformats.org/officeDocument/2006/relationships/hyperlink" Target="https://nam12.safelinks.protection.outlook.com/?url=https%3A%2F%2Fwww.youtube.com%2Fwatch%3Fv%3DhE710KsfQvI&amp;data=05%7C02%7CBenjamin.Miles%40Honeywell.com%7C9deb5f4fbb8e44fb632808dd041cece8%7C96ece5269c7d48b08daf8b93c90a5d18%7C0%7C0%7C638671244474286102%7CUnknown%7CTWFpbGZsb3d8eyJFbXB0eU1hcGkiOnRydWUsIlYiOiIwLjAuMDAwMCIsIlAiOiJXaW4zMiIsIkFOIjoiTWFpbCIsIldUIjoyfQ%3D%3D%7C0%7C%7C%7C&amp;sdata=ijw1KIPd%2B2yA%2BXLi2qVIg2dm15juh36SM6Sa4oUfBvk%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hyperlink" Target="https://nam12.safelinks.protection.outlook.com/?url=https%3A%2F%2Fwww.youtube.com%2Fwatch%3Fv%3DYZTh0jkk_Mc&amp;data=05%7C02%7CBenjamin.Miles%40Honeywell.com%7C9deb5f4fbb8e44fb632808dd041cece8%7C96ece5269c7d48b08daf8b93c90a5d18%7C0%7C0%7C638671244474272787%7CUnknown%7CTWFpbGZsb3d8eyJFbXB0eU1hcGkiOnRydWUsIlYiOiIwLjAuMDAwMCIsIlAiOiJXaW4zMiIsIkFOIjoiTWFpbCIsIldUIjoyfQ%3D%3D%7C0%7C%7C%7C&amp;sdata=T4P2iJCNZlJ3v%2FyQOPIXOWMr3vM1vaA1ptTMxA3LggU%3D&amp;reserved=0" TargetMode="External"/><Relationship Id="rId5" Type="http://schemas.openxmlformats.org/officeDocument/2006/relationships/hyperlink" Target="https://nam12.safelinks.protection.outlook.com/?url=https%3A%2F%2Fwww.youtube.com%2Fwatch%3Fv%3DciN7lg9KjXQ&amp;data=05%7C02%7CBenjamin.Miles%40Honeywell.com%7C9deb5f4fbb8e44fb632808dd041cece8%7C96ece5269c7d48b08daf8b93c90a5d18%7C0%7C0%7C638671244474299941%7CUnknown%7CTWFpbGZsb3d8eyJFbXB0eU1hcGkiOnRydWUsIlYiOiIwLjAuMDAwMCIsIlAiOiJXaW4zMiIsIkFOIjoiTWFpbCIsIldUIjoyfQ%3D%3D%7C0%7C%7C%7C&amp;sdata=deNt1ceLm7ItJSVBE1SfekS7tKRVmZGCzqdgfA80scg%3D&amp;reserved=0" TargetMode="External"/><Relationship Id="rId4" Type="http://schemas.openxmlformats.org/officeDocument/2006/relationships/hyperlink" Target="aerotechpubs.honeywell.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58F72-CFEB-25F7-B07C-9908402F960A}"/>
              </a:ext>
            </a:extLst>
          </p:cNvPr>
          <p:cNvPicPr>
            <a:picLocks noChangeAspect="1"/>
          </p:cNvPicPr>
          <p:nvPr/>
        </p:nvPicPr>
        <p:blipFill>
          <a:blip r:embed="rId4"/>
          <a:stretch>
            <a:fillRect/>
          </a:stretch>
        </p:blipFill>
        <p:spPr>
          <a:xfrm>
            <a:off x="0" y="0"/>
            <a:ext cx="12192000" cy="6858000"/>
          </a:xfrm>
          <a:prstGeom prst="rect">
            <a:avLst/>
          </a:prstGeom>
        </p:spPr>
      </p:pic>
      <p:sp>
        <p:nvSpPr>
          <p:cNvPr id="8" name="Subtitle 2">
            <a:extLst>
              <a:ext uri="{FF2B5EF4-FFF2-40B4-BE49-F238E27FC236}">
                <a16:creationId xmlns:a16="http://schemas.microsoft.com/office/drawing/2014/main" id="{83BD0F72-BAF3-02B2-58E1-17BDCA7ABAAD}"/>
              </a:ext>
            </a:extLst>
          </p:cNvPr>
          <p:cNvSpPr>
            <a:spLocks noGrp="1"/>
          </p:cNvSpPr>
          <p:nvPr>
            <p:ph type="subTitle" idx="1"/>
          </p:nvPr>
        </p:nvSpPr>
        <p:spPr>
          <a:xfrm>
            <a:off x="338330" y="3588789"/>
            <a:ext cx="5600700" cy="892017"/>
          </a:xfrm>
        </p:spPr>
        <p:txBody>
          <a:bodyPr/>
          <a:lstStyle/>
          <a:p>
            <a:r>
              <a:rPr lang="en-US" dirty="0"/>
              <a:t>Eric Anderson</a:t>
            </a:r>
          </a:p>
          <a:p>
            <a:r>
              <a:rPr lang="en-US" sz="1600" b="1" dirty="0">
                <a:latin typeface="Arial"/>
                <a:cs typeface="Arial"/>
              </a:rPr>
              <a:t>In-service Engineering </a:t>
            </a:r>
          </a:p>
          <a:p>
            <a:r>
              <a:rPr lang="en-US" sz="1600" b="1" dirty="0">
                <a:latin typeface="Arial"/>
                <a:cs typeface="Arial"/>
              </a:rPr>
              <a:t>Global Technical Operations </a:t>
            </a:r>
          </a:p>
          <a:p>
            <a:endParaRPr lang="en-US" dirty="0"/>
          </a:p>
        </p:txBody>
      </p:sp>
      <p:sp>
        <p:nvSpPr>
          <p:cNvPr id="6" name="Title 1">
            <a:extLst>
              <a:ext uri="{FF2B5EF4-FFF2-40B4-BE49-F238E27FC236}">
                <a16:creationId xmlns:a16="http://schemas.microsoft.com/office/drawing/2014/main" id="{7ED8EBCE-339B-30AC-7585-C2132231FD7E}"/>
              </a:ext>
            </a:extLst>
          </p:cNvPr>
          <p:cNvSpPr>
            <a:spLocks noGrp="1"/>
          </p:cNvSpPr>
          <p:nvPr>
            <p:ph type="ctrTitle"/>
          </p:nvPr>
        </p:nvSpPr>
        <p:spPr>
          <a:xfrm>
            <a:off x="320294" y="1136740"/>
            <a:ext cx="9140021" cy="978088"/>
          </a:xfrm>
          <a:ln>
            <a:noFill/>
          </a:ln>
        </p:spPr>
        <p:txBody>
          <a:bodyPr/>
          <a:lstStyle/>
          <a:p>
            <a:r>
              <a:rPr lang="en-US" dirty="0">
                <a:ln w="12700">
                  <a:solidFill>
                    <a:sysClr val="windowText" lastClr="000000"/>
                  </a:solidFill>
                </a:ln>
                <a:effectLst>
                  <a:outerShdw blurRad="50800" dist="38100" dir="2700000" algn="tl" rotWithShape="0">
                    <a:prstClr val="black">
                      <a:alpha val="40000"/>
                    </a:prstClr>
                  </a:outerShdw>
                </a:effectLst>
              </a:rPr>
              <a:t>RDR-7000 Technical &amp; Reliability Updates</a:t>
            </a:r>
          </a:p>
        </p:txBody>
      </p:sp>
      <p:sp>
        <p:nvSpPr>
          <p:cNvPr id="2" name="Date Placeholder 7">
            <a:extLst>
              <a:ext uri="{FF2B5EF4-FFF2-40B4-BE49-F238E27FC236}">
                <a16:creationId xmlns:a16="http://schemas.microsoft.com/office/drawing/2014/main" id="{51352D3D-AA8D-7525-F5D5-6A7FA4AF1DB5}"/>
              </a:ext>
            </a:extLst>
          </p:cNvPr>
          <p:cNvSpPr>
            <a:spLocks noGrp="1"/>
          </p:cNvSpPr>
          <p:nvPr>
            <p:ph type="dt" sz="half" idx="10"/>
          </p:nvPr>
        </p:nvSpPr>
        <p:spPr>
          <a:xfrm>
            <a:off x="353062" y="5623096"/>
            <a:ext cx="2819400" cy="246221"/>
          </a:xfrm>
        </p:spPr>
        <p:txBody>
          <a:bodyPr/>
          <a:lstStyle/>
          <a:p>
            <a:pPr algn="l"/>
            <a:r>
              <a:rPr lang="en-US" dirty="0"/>
              <a:t>November</a:t>
            </a:r>
            <a:r>
              <a:rPr lang="en-US" sz="1600" b="0" dirty="0"/>
              <a:t> 20, 2024</a:t>
            </a:r>
          </a:p>
        </p:txBody>
      </p:sp>
    </p:spTree>
    <p:custDataLst>
      <p:tags r:id="rId1"/>
    </p:custDataLst>
    <p:extLst>
      <p:ext uri="{BB962C8B-B14F-4D97-AF65-F5344CB8AC3E}">
        <p14:creationId xmlns:p14="http://schemas.microsoft.com/office/powerpoint/2010/main" val="2486591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i="0" u="none" strike="noStrike" baseline="0">
                <a:latin typeface="Arial-BoldMT"/>
              </a:rPr>
              <a:t>SB: 69003810-34-0009	SIL: D202402004286</a:t>
            </a:r>
            <a:endParaRPr lang="en-US" sz="2400" dirty="0"/>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797526"/>
          </a:xfrm>
        </p:spPr>
        <p:txBody>
          <a:bodyPr/>
          <a:lstStyle/>
          <a:p>
            <a:r>
              <a:rPr lang="en-US" dirty="0"/>
              <a:t>PN: SW69003810-508</a:t>
            </a:r>
            <a:br>
              <a:rPr 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58819" y="825822"/>
            <a:ext cx="7196564" cy="4798750"/>
          </a:xfrm>
          <a:prstGeom prst="rect">
            <a:avLst/>
          </a:prstGeom>
          <a:noFill/>
          <a:ln w="12699">
            <a:noFill/>
            <a:miter lim="800000"/>
            <a:headEnd/>
            <a:tailEnd/>
          </a:ln>
          <a:effectLst/>
        </p:spPr>
        <p:txBody>
          <a:bodyPr wrap="square" lIns="90488" tIns="44450" rIns="90488" bIns="4445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Fixes:</a:t>
            </a:r>
            <a:endPar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Allow retro turbulence to work without air speed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Fixed ground override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Fixed WXPD manual altitude text overlay refresh issue.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Enhancements:</a:t>
            </a:r>
            <a:endPar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Two level turbulence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Long range convective turbulence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Volumetric Buffer retro configuration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Volumetric Buffer processing improvements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Configurable altitude dependent gain and CWD (convective weather determination)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Configurable CFAR threshold for O&amp;G (oil and gas) target overlay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Use topography PDI (Parameter Data Item) water bit for Volumetric Buffer 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Add download of part number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12x18” antenna for helicopter installation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Improved test pattern.</a:t>
            </a: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10</a:t>
            </a:fld>
            <a:endParaRPr lang="en-US"/>
          </a:p>
        </p:txBody>
      </p:sp>
      <p:pic>
        <p:nvPicPr>
          <p:cNvPr id="4" name="Picture 3">
            <a:extLst>
              <a:ext uri="{FF2B5EF4-FFF2-40B4-BE49-F238E27FC236}">
                <a16:creationId xmlns:a16="http://schemas.microsoft.com/office/drawing/2014/main" id="{61C19327-B3EF-3CAC-7090-493BC192AE70}"/>
              </a:ext>
            </a:extLst>
          </p:cNvPr>
          <p:cNvPicPr>
            <a:picLocks noChangeAspect="1"/>
          </p:cNvPicPr>
          <p:nvPr/>
        </p:nvPicPr>
        <p:blipFill>
          <a:blip r:embed="rId3"/>
          <a:stretch>
            <a:fillRect/>
          </a:stretch>
        </p:blipFill>
        <p:spPr>
          <a:xfrm>
            <a:off x="7613081" y="220780"/>
            <a:ext cx="3943759" cy="2646245"/>
          </a:xfrm>
          <a:prstGeom prst="rect">
            <a:avLst/>
          </a:prstGeom>
        </p:spPr>
      </p:pic>
      <p:pic>
        <p:nvPicPr>
          <p:cNvPr id="6" name="Picture 5">
            <a:extLst>
              <a:ext uri="{FF2B5EF4-FFF2-40B4-BE49-F238E27FC236}">
                <a16:creationId xmlns:a16="http://schemas.microsoft.com/office/drawing/2014/main" id="{50E53129-31DC-6783-D72F-9ABAD41E7010}"/>
              </a:ext>
            </a:extLst>
          </p:cNvPr>
          <p:cNvPicPr>
            <a:picLocks noChangeAspect="1"/>
          </p:cNvPicPr>
          <p:nvPr/>
        </p:nvPicPr>
        <p:blipFill>
          <a:blip r:embed="rId4"/>
          <a:stretch>
            <a:fillRect/>
          </a:stretch>
        </p:blipFill>
        <p:spPr>
          <a:xfrm>
            <a:off x="7622605" y="3029803"/>
            <a:ext cx="3943759" cy="2640679"/>
          </a:xfrm>
          <a:prstGeom prst="rect">
            <a:avLst/>
          </a:prstGeom>
        </p:spPr>
      </p:pic>
    </p:spTree>
    <p:extLst>
      <p:ext uri="{BB962C8B-B14F-4D97-AF65-F5344CB8AC3E}">
        <p14:creationId xmlns:p14="http://schemas.microsoft.com/office/powerpoint/2010/main" val="269317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91E7358-0A76-B5FC-3ADF-18FD0A3F289B}"/>
              </a:ext>
            </a:extLst>
          </p:cNvPr>
          <p:cNvGrpSpPr/>
          <p:nvPr/>
        </p:nvGrpSpPr>
        <p:grpSpPr>
          <a:xfrm>
            <a:off x="8898674" y="3285054"/>
            <a:ext cx="2798902" cy="2477599"/>
            <a:chOff x="8898674" y="3285054"/>
            <a:chExt cx="2798902" cy="2477599"/>
          </a:xfrm>
        </p:grpSpPr>
        <p:pic>
          <p:nvPicPr>
            <p:cNvPr id="11" name="Picture 10">
              <a:extLst>
                <a:ext uri="{FF2B5EF4-FFF2-40B4-BE49-F238E27FC236}">
                  <a16:creationId xmlns:a16="http://schemas.microsoft.com/office/drawing/2014/main" id="{86909F57-A666-E0B1-B4D8-AD7F1DFFBFA0}"/>
                </a:ext>
              </a:extLst>
            </p:cNvPr>
            <p:cNvPicPr>
              <a:picLocks noChangeAspect="1"/>
            </p:cNvPicPr>
            <p:nvPr/>
          </p:nvPicPr>
          <p:blipFill>
            <a:blip r:embed="rId3"/>
            <a:srcRect t="5834"/>
            <a:stretch/>
          </p:blipFill>
          <p:spPr>
            <a:xfrm>
              <a:off x="8898674" y="3285054"/>
              <a:ext cx="2798902" cy="2477599"/>
            </a:xfrm>
            <a:prstGeom prst="rect">
              <a:avLst/>
            </a:prstGeom>
          </p:spPr>
        </p:pic>
        <p:sp>
          <p:nvSpPr>
            <p:cNvPr id="30" name="Rectangle 29">
              <a:extLst>
                <a:ext uri="{FF2B5EF4-FFF2-40B4-BE49-F238E27FC236}">
                  <a16:creationId xmlns:a16="http://schemas.microsoft.com/office/drawing/2014/main" id="{4E7FD0E0-5D79-9D83-7087-4FABBCD894A6}"/>
                </a:ext>
              </a:extLst>
            </p:cNvPr>
            <p:cNvSpPr/>
            <p:nvPr/>
          </p:nvSpPr>
          <p:spPr>
            <a:xfrm>
              <a:off x="9709531" y="5403627"/>
              <a:ext cx="1988045"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100% Manual Gain</a:t>
              </a:r>
            </a:p>
          </p:txBody>
        </p:sp>
      </p:grpSp>
      <p:grpSp>
        <p:nvGrpSpPr>
          <p:cNvPr id="31" name="Group 30">
            <a:extLst>
              <a:ext uri="{FF2B5EF4-FFF2-40B4-BE49-F238E27FC236}">
                <a16:creationId xmlns:a16="http://schemas.microsoft.com/office/drawing/2014/main" id="{8507C90A-BC4B-0A89-3FAD-1010DA985189}"/>
              </a:ext>
            </a:extLst>
          </p:cNvPr>
          <p:cNvGrpSpPr/>
          <p:nvPr/>
        </p:nvGrpSpPr>
        <p:grpSpPr>
          <a:xfrm>
            <a:off x="8898674" y="3272338"/>
            <a:ext cx="2798902" cy="2496175"/>
            <a:chOff x="8898674" y="3272338"/>
            <a:chExt cx="2798902" cy="2496175"/>
          </a:xfrm>
        </p:grpSpPr>
        <p:pic>
          <p:nvPicPr>
            <p:cNvPr id="15" name="Picture 14">
              <a:extLst>
                <a:ext uri="{FF2B5EF4-FFF2-40B4-BE49-F238E27FC236}">
                  <a16:creationId xmlns:a16="http://schemas.microsoft.com/office/drawing/2014/main" id="{D849F641-543C-761E-A994-77FD6BCE5F2F}"/>
                </a:ext>
              </a:extLst>
            </p:cNvPr>
            <p:cNvPicPr>
              <a:picLocks noChangeAspect="1"/>
            </p:cNvPicPr>
            <p:nvPr/>
          </p:nvPicPr>
          <p:blipFill>
            <a:blip r:embed="rId4"/>
            <a:srcRect l="14862" t="11441" r="12769" b="7468"/>
            <a:stretch/>
          </p:blipFill>
          <p:spPr>
            <a:xfrm>
              <a:off x="8898674" y="3272338"/>
              <a:ext cx="2798902" cy="2477599"/>
            </a:xfrm>
            <a:prstGeom prst="rect">
              <a:avLst/>
            </a:prstGeom>
          </p:spPr>
        </p:pic>
        <p:sp>
          <p:nvSpPr>
            <p:cNvPr id="29" name="Rectangle 28">
              <a:extLst>
                <a:ext uri="{FF2B5EF4-FFF2-40B4-BE49-F238E27FC236}">
                  <a16:creationId xmlns:a16="http://schemas.microsoft.com/office/drawing/2014/main" id="{1D3C070D-D4F2-31B1-B44A-A84788AEAF3C}"/>
                </a:ext>
              </a:extLst>
            </p:cNvPr>
            <p:cNvSpPr/>
            <p:nvPr/>
          </p:nvSpPr>
          <p:spPr>
            <a:xfrm>
              <a:off x="10525008" y="5429959"/>
              <a:ext cx="1165704"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Auto Gain</a:t>
              </a:r>
            </a:p>
          </p:txBody>
        </p:sp>
      </p:grpSp>
      <p:grpSp>
        <p:nvGrpSpPr>
          <p:cNvPr id="38" name="Group 37">
            <a:extLst>
              <a:ext uri="{FF2B5EF4-FFF2-40B4-BE49-F238E27FC236}">
                <a16:creationId xmlns:a16="http://schemas.microsoft.com/office/drawing/2014/main" id="{C54EBC0A-17A6-8ABB-D514-EF35B90187D7}"/>
              </a:ext>
            </a:extLst>
          </p:cNvPr>
          <p:cNvGrpSpPr/>
          <p:nvPr/>
        </p:nvGrpSpPr>
        <p:grpSpPr>
          <a:xfrm>
            <a:off x="8893827" y="730679"/>
            <a:ext cx="2939352" cy="1870053"/>
            <a:chOff x="8893827" y="730679"/>
            <a:chExt cx="2939352" cy="1870053"/>
          </a:xfrm>
        </p:grpSpPr>
        <p:pic>
          <p:nvPicPr>
            <p:cNvPr id="16" name="Picture 15">
              <a:extLst>
                <a:ext uri="{FF2B5EF4-FFF2-40B4-BE49-F238E27FC236}">
                  <a16:creationId xmlns:a16="http://schemas.microsoft.com/office/drawing/2014/main" id="{D26AA283-6890-C813-00E3-DB6DEFAC9620}"/>
                </a:ext>
              </a:extLst>
            </p:cNvPr>
            <p:cNvPicPr>
              <a:picLocks noChangeAspect="1"/>
            </p:cNvPicPr>
            <p:nvPr/>
          </p:nvPicPr>
          <p:blipFill>
            <a:blip r:embed="rId5"/>
            <a:stretch>
              <a:fillRect/>
            </a:stretch>
          </p:blipFill>
          <p:spPr>
            <a:xfrm>
              <a:off x="8893827" y="736539"/>
              <a:ext cx="2939352" cy="1864193"/>
            </a:xfrm>
            <a:prstGeom prst="rect">
              <a:avLst/>
            </a:prstGeom>
          </p:spPr>
        </p:pic>
        <p:sp>
          <p:nvSpPr>
            <p:cNvPr id="36" name="Rectangle 35">
              <a:extLst>
                <a:ext uri="{FF2B5EF4-FFF2-40B4-BE49-F238E27FC236}">
                  <a16:creationId xmlns:a16="http://schemas.microsoft.com/office/drawing/2014/main" id="{5B0483C3-DD6B-E5AA-E541-B8B7728B99D8}"/>
                </a:ext>
              </a:extLst>
            </p:cNvPr>
            <p:cNvSpPr/>
            <p:nvPr/>
          </p:nvSpPr>
          <p:spPr>
            <a:xfrm>
              <a:off x="9446482" y="730679"/>
              <a:ext cx="168988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Above 33,000 ft</a:t>
              </a:r>
            </a:p>
          </p:txBody>
        </p:sp>
      </p:grpSp>
      <p:grpSp>
        <p:nvGrpSpPr>
          <p:cNvPr id="37" name="Group 36">
            <a:extLst>
              <a:ext uri="{FF2B5EF4-FFF2-40B4-BE49-F238E27FC236}">
                <a16:creationId xmlns:a16="http://schemas.microsoft.com/office/drawing/2014/main" id="{024654C5-1E97-7057-2866-15C058173B23}"/>
              </a:ext>
            </a:extLst>
          </p:cNvPr>
          <p:cNvGrpSpPr/>
          <p:nvPr/>
        </p:nvGrpSpPr>
        <p:grpSpPr>
          <a:xfrm>
            <a:off x="8893828" y="715338"/>
            <a:ext cx="2939353" cy="1890961"/>
            <a:chOff x="8893828" y="715338"/>
            <a:chExt cx="2939353" cy="1890961"/>
          </a:xfrm>
        </p:grpSpPr>
        <p:pic>
          <p:nvPicPr>
            <p:cNvPr id="17" name="Picture 16">
              <a:extLst>
                <a:ext uri="{FF2B5EF4-FFF2-40B4-BE49-F238E27FC236}">
                  <a16:creationId xmlns:a16="http://schemas.microsoft.com/office/drawing/2014/main" id="{C896FF36-C59F-867F-F54D-F4E1764429F3}"/>
                </a:ext>
              </a:extLst>
            </p:cNvPr>
            <p:cNvPicPr>
              <a:picLocks noChangeAspect="1"/>
            </p:cNvPicPr>
            <p:nvPr/>
          </p:nvPicPr>
          <p:blipFill>
            <a:blip r:embed="rId6"/>
            <a:stretch>
              <a:fillRect/>
            </a:stretch>
          </p:blipFill>
          <p:spPr>
            <a:xfrm>
              <a:off x="8893828" y="746162"/>
              <a:ext cx="2939353" cy="1860137"/>
            </a:xfrm>
            <a:prstGeom prst="rect">
              <a:avLst/>
            </a:prstGeom>
          </p:spPr>
        </p:pic>
        <p:sp>
          <p:nvSpPr>
            <p:cNvPr id="35" name="Rectangle 34">
              <a:extLst>
                <a:ext uri="{FF2B5EF4-FFF2-40B4-BE49-F238E27FC236}">
                  <a16:creationId xmlns:a16="http://schemas.microsoft.com/office/drawing/2014/main" id="{01FCC92C-E8EB-C43A-2443-CE5B31648CD8}"/>
                </a:ext>
              </a:extLst>
            </p:cNvPr>
            <p:cNvSpPr/>
            <p:nvPr/>
          </p:nvSpPr>
          <p:spPr>
            <a:xfrm>
              <a:off x="9518561" y="715338"/>
              <a:ext cx="168988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Above 24,000 ft</a:t>
              </a:r>
            </a:p>
          </p:txBody>
        </p:sp>
      </p:grpSp>
      <p:grpSp>
        <p:nvGrpSpPr>
          <p:cNvPr id="34" name="Group 33">
            <a:extLst>
              <a:ext uri="{FF2B5EF4-FFF2-40B4-BE49-F238E27FC236}">
                <a16:creationId xmlns:a16="http://schemas.microsoft.com/office/drawing/2014/main" id="{456B8571-519E-28EF-6F19-1B2441EFD8FC}"/>
              </a:ext>
            </a:extLst>
          </p:cNvPr>
          <p:cNvGrpSpPr/>
          <p:nvPr/>
        </p:nvGrpSpPr>
        <p:grpSpPr>
          <a:xfrm>
            <a:off x="8893825" y="685544"/>
            <a:ext cx="2939352" cy="1929955"/>
            <a:chOff x="8893829" y="685969"/>
            <a:chExt cx="2939352" cy="1929955"/>
          </a:xfrm>
        </p:grpSpPr>
        <p:pic>
          <p:nvPicPr>
            <p:cNvPr id="18" name="Picture 17">
              <a:extLst>
                <a:ext uri="{FF2B5EF4-FFF2-40B4-BE49-F238E27FC236}">
                  <a16:creationId xmlns:a16="http://schemas.microsoft.com/office/drawing/2014/main" id="{9560DC19-6C9A-A866-8CBD-04286759EAD4}"/>
                </a:ext>
              </a:extLst>
            </p:cNvPr>
            <p:cNvPicPr>
              <a:picLocks noChangeAspect="1"/>
            </p:cNvPicPr>
            <p:nvPr/>
          </p:nvPicPr>
          <p:blipFill>
            <a:blip r:embed="rId7"/>
            <a:stretch>
              <a:fillRect/>
            </a:stretch>
          </p:blipFill>
          <p:spPr>
            <a:xfrm>
              <a:off x="8893829" y="736539"/>
              <a:ext cx="2939352" cy="1879385"/>
            </a:xfrm>
            <a:prstGeom prst="rect">
              <a:avLst/>
            </a:prstGeom>
          </p:spPr>
        </p:pic>
        <p:sp>
          <p:nvSpPr>
            <p:cNvPr id="33" name="Rectangle 32">
              <a:extLst>
                <a:ext uri="{FF2B5EF4-FFF2-40B4-BE49-F238E27FC236}">
                  <a16:creationId xmlns:a16="http://schemas.microsoft.com/office/drawing/2014/main" id="{86EA1710-2AC4-DFBC-89EE-01356FE3CDC3}"/>
                </a:ext>
              </a:extLst>
            </p:cNvPr>
            <p:cNvSpPr/>
            <p:nvPr/>
          </p:nvSpPr>
          <p:spPr>
            <a:xfrm>
              <a:off x="9433388" y="685969"/>
              <a:ext cx="1669048"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Below 24,000 ft</a:t>
              </a:r>
            </a:p>
          </p:txBody>
        </p:sp>
      </p:grpSp>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dirty="0"/>
              <a:t>The radar was detecting the weather out to ~130nm</a:t>
            </a:r>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797526"/>
          </a:xfrm>
        </p:spPr>
        <p:txBody>
          <a:bodyPr/>
          <a:lstStyle/>
          <a:p>
            <a:r>
              <a:rPr lang="en-US" dirty="0" err="1"/>
              <a:t>TextRon</a:t>
            </a:r>
            <a:r>
              <a:rPr lang="en-US" dirty="0"/>
              <a:t> User Experience</a:t>
            </a:r>
            <a:br>
              <a:rPr 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40826" y="780260"/>
            <a:ext cx="8518780" cy="5321970"/>
          </a:xfrm>
          <a:prstGeom prst="rect">
            <a:avLst/>
          </a:prstGeom>
          <a:noFill/>
          <a:ln w="12699">
            <a:noFill/>
            <a:miter lim="800000"/>
            <a:headEnd/>
            <a:tailEnd/>
          </a:ln>
          <a:effectLst/>
        </p:spPr>
        <p:txBody>
          <a:bodyPr wrap="square" lIns="90488" tIns="44450" rIns="90488" bIns="4445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Pilot Experience: </a:t>
            </a: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The customer had the original -504 SW and was disappointed by the level of improvement with the -508 SW loaded.</a:t>
            </a:r>
            <a:b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br>
            <a:endParaRPr lang="en-US" sz="2000" b="0" dirty="0">
              <a:solidFill>
                <a:srgbClr val="181818"/>
              </a:solidFill>
              <a:latin typeface="Calibri" panose="020F0502020204030204" pitchFamily="34" charset="0"/>
              <a:cs typeface="Calibri" panose="020F0502020204030204" pitchFamily="34" charset="0"/>
            </a:endParaRPr>
          </a:p>
          <a:p>
            <a:pPr lvl="0" defTabSz="914400">
              <a:lnSpc>
                <a:spcPct val="100000"/>
              </a:lnSpc>
              <a:buClrTx/>
              <a:defRPr/>
            </a:pPr>
            <a:r>
              <a:rPr kumimoji="0" lang="en-US" sz="20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Case Analysis: </a:t>
            </a:r>
            <a:r>
              <a:rPr lang="en-US" sz="2000" b="0" dirty="0">
                <a:solidFill>
                  <a:srgbClr val="181818"/>
                </a:solidFill>
                <a:latin typeface="Calibri" panose="020F0502020204030204" pitchFamily="34" charset="0"/>
                <a:cs typeface="Calibri" panose="020F0502020204030204" pitchFamily="34" charset="0"/>
              </a:rPr>
              <a:t>Aircraft: Sovereign, Antenna: 12" </a:t>
            </a:r>
          </a:p>
          <a:p>
            <a:pPr lvl="0" defTabSz="914400">
              <a:lnSpc>
                <a:spcPct val="100000"/>
              </a:lnSpc>
              <a:buClrTx/>
              <a:defRPr/>
            </a:pP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Composite weather indicates that weather above 40dBz was present in the area.</a:t>
            </a:r>
          </a:p>
          <a:p>
            <a:pPr marR="0" lvl="0" algn="l" defTabSz="914400" rtl="0" eaLnBrk="1" fontAlgn="auto" latinLnBrk="0" hangingPunct="1">
              <a:lnSpc>
                <a:spcPct val="100000"/>
              </a:lnSpc>
              <a:spcBef>
                <a:spcPts val="0"/>
              </a:spcBef>
              <a:spcAft>
                <a:spcPts val="0"/>
              </a:spcAft>
              <a:buClrTx/>
              <a:buSzTx/>
              <a:tabLst/>
              <a:defRPr/>
            </a:pPr>
            <a:endPar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Analysis of the weather altitude relative to aircraft altitude (43000</a:t>
            </a:r>
            <a:r>
              <a:rPr kumimoji="0" lang="en-US" sz="2000" b="0" i="0" strike="noStrike" kern="1200" cap="none" spc="0" normalizeH="0" noProof="0" dirty="0">
                <a:ln>
                  <a:noFill/>
                </a:ln>
                <a:solidFill>
                  <a:srgbClr val="181818"/>
                </a:solidFill>
                <a:effectLst/>
                <a:uLnTx/>
                <a:uFillTx/>
                <a:latin typeface="Calibri" panose="020F0502020204030204" pitchFamily="34" charset="0"/>
                <a:ea typeface="+mn-ea"/>
                <a:cs typeface="Calibri" panose="020F0502020204030204" pitchFamily="34" charset="0"/>
              </a:rPr>
              <a:t> ft) </a:t>
            </a: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shows that this weather was not hazardous.</a:t>
            </a:r>
          </a:p>
          <a:p>
            <a:pPr marR="0" lvl="0" algn="l" defTabSz="914400" rtl="0" eaLnBrk="1" fontAlgn="auto" latinLnBrk="0" hangingPunct="1">
              <a:lnSpc>
                <a:spcPct val="100000"/>
              </a:lnSpc>
              <a:spcBef>
                <a:spcPts val="0"/>
              </a:spcBef>
              <a:spcAft>
                <a:spcPts val="0"/>
              </a:spcAft>
              <a:buClrTx/>
              <a:buSzTx/>
              <a:tabLst/>
              <a:defRPr/>
            </a:pPr>
            <a:endPar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Analysis of the weather shows that the higher reflectivity weather would not be detected by any airborne weather radar.</a:t>
            </a:r>
          </a:p>
          <a:p>
            <a:pPr marR="0" lvl="0" algn="l" defTabSz="914400" rtl="0" eaLnBrk="1" fontAlgn="auto" latinLnBrk="0" hangingPunct="1">
              <a:lnSpc>
                <a:spcPct val="100000"/>
              </a:lnSpc>
              <a:spcBef>
                <a:spcPts val="0"/>
              </a:spcBef>
              <a:spcAft>
                <a:spcPts val="0"/>
              </a:spcAft>
              <a:buClrTx/>
              <a:buSzTx/>
              <a:tabLst/>
              <a:defRPr/>
            </a:pPr>
            <a:endPar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Initial analysis of the config file values indicate that the display of the weather could be modified to more closely match the customer’s expectations by,</a:t>
            </a:r>
          </a:p>
          <a:p>
            <a:pPr lvl="0" defTabSz="914400">
              <a:lnSpc>
                <a:spcPct val="100000"/>
              </a:lnSpc>
              <a:buClrTx/>
              <a:defRPr/>
            </a:pPr>
            <a:r>
              <a:rPr lang="en-US" sz="2000" b="0" dirty="0">
                <a:solidFill>
                  <a:srgbClr val="181818"/>
                </a:solidFill>
                <a:latin typeface="Calibri" panose="020F0502020204030204" pitchFamily="34" charset="0"/>
                <a:cs typeface="Calibri" panose="020F0502020204030204" pitchFamily="34" charset="0"/>
              </a:rPr>
              <a:t> 	1) increase the weather below the aircraft considered to be on-path </a:t>
            </a:r>
          </a:p>
          <a:p>
            <a:pPr lvl="0" defTabSz="914400">
              <a:lnSpc>
                <a:spcPct val="100000"/>
              </a:lnSpc>
              <a:buClrTx/>
              <a:defRPr/>
            </a:pPr>
            <a:r>
              <a:rPr lang="en-US" sz="2000" b="0" dirty="0">
                <a:solidFill>
                  <a:srgbClr val="181818"/>
                </a:solidFill>
                <a:latin typeface="Calibri" panose="020F0502020204030204" pitchFamily="34" charset="0"/>
                <a:cs typeface="Calibri" panose="020F0502020204030204" pitchFamily="34" charset="0"/>
              </a:rPr>
              <a:t>	2) to increase the gain of the weather at altitude</a:t>
            </a:r>
            <a:endPar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11</a:t>
            </a:fld>
            <a:endParaRPr lang="en-US"/>
          </a:p>
        </p:txBody>
      </p:sp>
      <p:grpSp>
        <p:nvGrpSpPr>
          <p:cNvPr id="56" name="Group 55">
            <a:extLst>
              <a:ext uri="{FF2B5EF4-FFF2-40B4-BE49-F238E27FC236}">
                <a16:creationId xmlns:a16="http://schemas.microsoft.com/office/drawing/2014/main" id="{2ADC91BD-37ED-A09B-AB8E-5BB41E4BC4F0}"/>
              </a:ext>
            </a:extLst>
          </p:cNvPr>
          <p:cNvGrpSpPr/>
          <p:nvPr/>
        </p:nvGrpSpPr>
        <p:grpSpPr>
          <a:xfrm>
            <a:off x="9428372" y="1615397"/>
            <a:ext cx="861005" cy="806658"/>
            <a:chOff x="9428372" y="1615397"/>
            <a:chExt cx="861005" cy="806658"/>
          </a:xfrm>
        </p:grpSpPr>
        <p:cxnSp>
          <p:nvCxnSpPr>
            <p:cNvPr id="47" name="Straight Connector 46">
              <a:extLst>
                <a:ext uri="{FF2B5EF4-FFF2-40B4-BE49-F238E27FC236}">
                  <a16:creationId xmlns:a16="http://schemas.microsoft.com/office/drawing/2014/main" id="{611D8F4C-4F5B-78DD-998E-3B1B55985176}"/>
                </a:ext>
              </a:extLst>
            </p:cNvPr>
            <p:cNvCxnSpPr>
              <a:cxnSpLocks/>
            </p:cNvCxnSpPr>
            <p:nvPr/>
          </p:nvCxnSpPr>
          <p:spPr>
            <a:xfrm flipH="1">
              <a:off x="9428372" y="1707356"/>
              <a:ext cx="768139" cy="714699"/>
            </a:xfrm>
            <a:prstGeom prst="line">
              <a:avLst/>
            </a:prstGeom>
            <a:ln w="19050">
              <a:solidFill>
                <a:srgbClr val="C822D3"/>
              </a:solidFill>
            </a:ln>
          </p:spPr>
          <p:style>
            <a:lnRef idx="1">
              <a:schemeClr val="accent1"/>
            </a:lnRef>
            <a:fillRef idx="0">
              <a:schemeClr val="accent1"/>
            </a:fillRef>
            <a:effectRef idx="0">
              <a:schemeClr val="accent1"/>
            </a:effectRef>
            <a:fontRef idx="minor">
              <a:schemeClr val="tx1"/>
            </a:fontRef>
          </p:style>
        </p:cxnSp>
        <p:pic>
          <p:nvPicPr>
            <p:cNvPr id="55" name="Graphic 54" descr="Airplane with solid fill">
              <a:extLst>
                <a:ext uri="{FF2B5EF4-FFF2-40B4-BE49-F238E27FC236}">
                  <a16:creationId xmlns:a16="http://schemas.microsoft.com/office/drawing/2014/main" id="{F786E10F-6373-0440-06FF-8C6BD61FB5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568604">
              <a:off x="10146505" y="1615397"/>
              <a:ext cx="142872" cy="142872"/>
            </a:xfrm>
            <a:prstGeom prst="rect">
              <a:avLst/>
            </a:prstGeom>
          </p:spPr>
        </p:pic>
      </p:grpSp>
      <p:grpSp>
        <p:nvGrpSpPr>
          <p:cNvPr id="28" name="Group 27">
            <a:extLst>
              <a:ext uri="{FF2B5EF4-FFF2-40B4-BE49-F238E27FC236}">
                <a16:creationId xmlns:a16="http://schemas.microsoft.com/office/drawing/2014/main" id="{89F6F138-841F-8ED3-4CC1-07ECC99FAAEA}"/>
              </a:ext>
            </a:extLst>
          </p:cNvPr>
          <p:cNvGrpSpPr/>
          <p:nvPr/>
        </p:nvGrpSpPr>
        <p:grpSpPr>
          <a:xfrm>
            <a:off x="8908356" y="659574"/>
            <a:ext cx="2959039" cy="2387918"/>
            <a:chOff x="8756349" y="721352"/>
            <a:chExt cx="2959039" cy="2387918"/>
          </a:xfrm>
        </p:grpSpPr>
        <p:pic>
          <p:nvPicPr>
            <p:cNvPr id="26" name="Picture 25">
              <a:extLst>
                <a:ext uri="{FF2B5EF4-FFF2-40B4-BE49-F238E27FC236}">
                  <a16:creationId xmlns:a16="http://schemas.microsoft.com/office/drawing/2014/main" id="{1D122308-D3CC-0A44-CA27-823E5F41451D}"/>
                </a:ext>
              </a:extLst>
            </p:cNvPr>
            <p:cNvPicPr>
              <a:picLocks noChangeAspect="1"/>
            </p:cNvPicPr>
            <p:nvPr/>
          </p:nvPicPr>
          <p:blipFill>
            <a:blip r:embed="rId10"/>
            <a:srcRect l="30463" t="28164" r="24443" b="10190"/>
            <a:stretch/>
          </p:blipFill>
          <p:spPr>
            <a:xfrm>
              <a:off x="8756349" y="721621"/>
              <a:ext cx="2798577" cy="2387645"/>
            </a:xfrm>
            <a:prstGeom prst="rect">
              <a:avLst/>
            </a:prstGeom>
          </p:spPr>
        </p:pic>
        <p:pic>
          <p:nvPicPr>
            <p:cNvPr id="27" name="Picture 26">
              <a:extLst>
                <a:ext uri="{FF2B5EF4-FFF2-40B4-BE49-F238E27FC236}">
                  <a16:creationId xmlns:a16="http://schemas.microsoft.com/office/drawing/2014/main" id="{36AF06C5-C909-3DE9-59C7-CB31192B39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10417684" y="1811565"/>
              <a:ext cx="2387918" cy="207491"/>
            </a:xfrm>
            <a:prstGeom prst="rect">
              <a:avLst/>
            </a:prstGeom>
            <a:noFill/>
            <a:ln>
              <a:noFill/>
            </a:ln>
          </p:spPr>
        </p:pic>
      </p:grpSp>
    </p:spTree>
    <p:extLst>
      <p:ext uri="{BB962C8B-B14F-4D97-AF65-F5344CB8AC3E}">
        <p14:creationId xmlns:p14="http://schemas.microsoft.com/office/powerpoint/2010/main" val="21870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CF2A-B390-289C-5B41-E4036CF710DA}"/>
              </a:ext>
            </a:extLst>
          </p:cNvPr>
          <p:cNvSpPr>
            <a:spLocks noGrp="1"/>
          </p:cNvSpPr>
          <p:nvPr>
            <p:ph type="title"/>
          </p:nvPr>
        </p:nvSpPr>
        <p:spPr>
          <a:xfrm>
            <a:off x="388690" y="3429001"/>
            <a:ext cx="8921657" cy="1447799"/>
          </a:xfrm>
        </p:spPr>
        <p:txBody>
          <a:bodyPr/>
          <a:lstStyle/>
          <a:p>
            <a:r>
              <a:rPr lang="en-US" altLang="en-US" dirty="0"/>
              <a:t>Additional Online Resources</a:t>
            </a:r>
            <a:endParaRPr lang="en-US" dirty="0"/>
          </a:p>
        </p:txBody>
      </p:sp>
      <p:sp>
        <p:nvSpPr>
          <p:cNvPr id="12" name="Slide Number Placeholder 11">
            <a:extLst>
              <a:ext uri="{FF2B5EF4-FFF2-40B4-BE49-F238E27FC236}">
                <a16:creationId xmlns:a16="http://schemas.microsoft.com/office/drawing/2014/main" id="{5CC745A8-5F16-651C-551C-07DF9028A614}"/>
              </a:ext>
            </a:extLst>
          </p:cNvPr>
          <p:cNvSpPr>
            <a:spLocks noGrp="1"/>
          </p:cNvSpPr>
          <p:nvPr>
            <p:ph type="sldNum" sz="quarter" idx="12"/>
          </p:nvPr>
        </p:nvSpPr>
        <p:spPr/>
        <p:txBody>
          <a:bodyPr/>
          <a:lstStyle/>
          <a:p>
            <a:fld id="{7B94EC18-1D2B-4535-B738-0E53AFE26620}" type="slidenum">
              <a:rPr lang="en-US" smtClean="0"/>
              <a:pPr/>
              <a:t>12</a:t>
            </a:fld>
            <a:endParaRPr lang="en-US"/>
          </a:p>
        </p:txBody>
      </p:sp>
    </p:spTree>
    <p:extLst>
      <p:ext uri="{BB962C8B-B14F-4D97-AF65-F5344CB8AC3E}">
        <p14:creationId xmlns:p14="http://schemas.microsoft.com/office/powerpoint/2010/main" val="358505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358775" y="427038"/>
            <a:ext cx="11445875" cy="403225"/>
          </a:xfrm>
        </p:spPr>
        <p:txBody>
          <a:bodyPr/>
          <a:lstStyle/>
          <a:p>
            <a:r>
              <a:rPr lang="en-US" dirty="0"/>
              <a:t>RDR-7000 Technical Information</a:t>
            </a:r>
          </a:p>
        </p:txBody>
      </p:sp>
      <p:sp>
        <p:nvSpPr>
          <p:cNvPr id="5" name="Text Box 7">
            <a:extLst>
              <a:ext uri="{FF2B5EF4-FFF2-40B4-BE49-F238E27FC236}">
                <a16:creationId xmlns:a16="http://schemas.microsoft.com/office/drawing/2014/main" id="{9EB36C5A-5B56-49B3-B4A6-22C9CB453755}"/>
              </a:ext>
            </a:extLst>
          </p:cNvPr>
          <p:cNvSpPr txBox="1">
            <a:spLocks noChangeArrowheads="1"/>
          </p:cNvSpPr>
          <p:nvPr/>
        </p:nvSpPr>
        <p:spPr bwMode="auto">
          <a:xfrm>
            <a:off x="358775" y="1122969"/>
            <a:ext cx="11121020" cy="6291466"/>
          </a:xfrm>
          <a:prstGeom prst="rect">
            <a:avLst/>
          </a:prstGeom>
          <a:noFill/>
          <a:ln w="12699">
            <a:noFill/>
            <a:miter lim="800000"/>
            <a:headEnd/>
            <a:tailEnd/>
          </a:ln>
          <a:effectLst/>
        </p:spPr>
        <p:txBody>
          <a:bodyPr wrap="square" lIns="90488" tIns="44450" rIns="90488" bIns="44450">
            <a:spAutoFit/>
          </a:bodyPr>
          <a:lstStyle/>
          <a:p>
            <a:pPr marL="0" marR="0" lvl="0" indent="0" algn="l" defTabSz="457200" rtl="0" eaLnBrk="1" fontAlgn="base" latinLnBrk="0" hangingPunct="1">
              <a:spcBef>
                <a:spcPts val="6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cs typeface="Arial" pitchFamily="34" charset="0"/>
              </a:rPr>
              <a:t>Additional Tools to Address NFF</a:t>
            </a:r>
            <a:endParaRPr kumimoji="0" lang="en-US" sz="2000" b="1" i="0" u="none" strike="noStrike" kern="1200" cap="none" spc="0" normalizeH="0" baseline="0" noProof="0" dirty="0">
              <a:ln>
                <a:noFill/>
              </a:ln>
              <a:solidFill>
                <a:srgbClr val="000000"/>
              </a:solidFill>
              <a:effectLst/>
              <a:uLnTx/>
              <a:uFillTx/>
              <a:cs typeface="Arial" pitchFamily="34" charset="0"/>
            </a:endParaRPr>
          </a:p>
          <a:p>
            <a:pPr marL="0" marR="0" lvl="0" indent="0" algn="l" defTabSz="457200" rtl="0" eaLnBrk="1" fontAlgn="base" latinLnBrk="0" hangingPunct="1">
              <a:spcBef>
                <a:spcPts val="60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cs typeface="Arial" pitchFamily="34" charset="0"/>
            </a:endParaRPr>
          </a:p>
          <a:p>
            <a:pPr marL="342900" marR="0" lvl="0" indent="-342900" algn="l" defTabSz="457200" rtl="0" eaLnBrk="1" fontAlgn="base" latinLnBrk="0" hangingPunct="1">
              <a:spcBef>
                <a:spcPts val="600"/>
              </a:spcBef>
              <a:spcAft>
                <a:spcPts val="0"/>
              </a:spcAft>
              <a:buClrTx/>
              <a:buSzTx/>
              <a:buFont typeface="Arial" panose="020B0604020202020204" pitchFamily="34" charset="0"/>
              <a:buChar char="•"/>
              <a:tabLst/>
              <a:defRPr/>
            </a:pPr>
            <a:r>
              <a:rPr lang="en-US" sz="2400" dirty="0"/>
              <a:t>Pilot Gateway - </a:t>
            </a:r>
            <a:r>
              <a:rPr lang="en-US" sz="2400" dirty="0">
                <a:hlinkClick r:id="rId3"/>
              </a:rPr>
              <a:t>pilots.honeywell.com</a:t>
            </a:r>
            <a:endParaRPr lang="en-US" sz="2400" dirty="0"/>
          </a:p>
          <a:p>
            <a:pPr marL="342900" marR="0" lvl="0" indent="-342900" algn="l" defTabSz="457200" rtl="0" eaLnBrk="1" fontAlgn="base" latinLnBrk="0" hangingPunct="1">
              <a:spcBef>
                <a:spcPts val="600"/>
              </a:spcBef>
              <a:spcAft>
                <a:spcPts val="0"/>
              </a:spcAft>
              <a:buClrTx/>
              <a:buSzTx/>
              <a:buFont typeface="Arial" panose="020B0604020202020204" pitchFamily="34" charset="0"/>
              <a:buChar char="•"/>
              <a:tabLst/>
              <a:defRPr/>
            </a:pPr>
            <a:r>
              <a:rPr lang="en-US" sz="2400" dirty="0">
                <a:ea typeface="Aptos" panose="020B0004020202020204" pitchFamily="34" charset="0"/>
                <a:cs typeface="Aptos" panose="020B0004020202020204" pitchFamily="34" charset="0"/>
              </a:rPr>
              <a:t>Tech Pubs -  </a:t>
            </a:r>
            <a:r>
              <a:rPr lang="en-US" sz="2400" u="sng" dirty="0">
                <a:solidFill>
                  <a:srgbClr val="467886"/>
                </a:solidFill>
                <a:effectLst/>
                <a:ea typeface="Aptos" panose="020B0004020202020204" pitchFamily="34" charset="0"/>
                <a:cs typeface="Aptos" panose="020B0004020202020204" pitchFamily="34" charset="0"/>
                <a:hlinkClick r:id="rId4"/>
              </a:rPr>
              <a:t>aerotechpubs.honeywell.com</a:t>
            </a:r>
            <a:endParaRPr lang="en-US" sz="2400" u="sng" dirty="0">
              <a:solidFill>
                <a:srgbClr val="467886"/>
              </a:solidFill>
              <a:effectLst/>
              <a:ea typeface="Aptos" panose="020B0004020202020204" pitchFamily="34" charset="0"/>
              <a:cs typeface="Aptos" panose="020B0004020202020204" pitchFamily="34" charset="0"/>
            </a:endParaRPr>
          </a:p>
          <a:p>
            <a:pPr marL="800100" lvl="1" indent="-342900" defTabSz="457200" fontAlgn="base">
              <a:spcBef>
                <a:spcPts val="600"/>
              </a:spcBef>
              <a:buFont typeface="Arial" panose="020B0604020202020204" pitchFamily="34" charset="0"/>
              <a:buChar char="•"/>
              <a:defRPr/>
            </a:pPr>
            <a:r>
              <a:rPr lang="en-US" sz="2400" dirty="0">
                <a:solidFill>
                  <a:srgbClr val="303030"/>
                </a:solidFill>
                <a:effectLst/>
                <a:ea typeface="Aptos" panose="020B0004020202020204" pitchFamily="34" charset="0"/>
                <a:cs typeface="Aptos" panose="020B0004020202020204" pitchFamily="34" charset="0"/>
              </a:rPr>
              <a:t>SIL: D202402004286 late weather troubleshooting guide, and improvements for the -508 software (TSO 2.0)</a:t>
            </a:r>
          </a:p>
          <a:p>
            <a:pPr marL="800100" lvl="1" indent="-342900" defTabSz="457200" fontAlgn="base">
              <a:spcBef>
                <a:spcPts val="600"/>
              </a:spcBef>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cs typeface="Arial" pitchFamily="34" charset="0"/>
              </a:rPr>
              <a:t>Pilot Guide: D201911000094</a:t>
            </a:r>
          </a:p>
          <a:p>
            <a:pPr marL="342900" indent="-342900" defTabSz="457200" fontAlgn="base">
              <a:spcBef>
                <a:spcPts val="600"/>
              </a:spcBef>
              <a:buFont typeface="Arial" panose="020B0604020202020204" pitchFamily="34" charset="0"/>
              <a:buChar char="•"/>
              <a:defRPr/>
            </a:pPr>
            <a:r>
              <a:rPr lang="en-US" sz="2400" dirty="0">
                <a:solidFill>
                  <a:srgbClr val="000000"/>
                </a:solidFill>
                <a:cs typeface="Arial" pitchFamily="34" charset="0"/>
              </a:rPr>
              <a:t>Videos:</a:t>
            </a:r>
          </a:p>
          <a:p>
            <a:pPr marL="800100" lvl="1" indent="-342900" defTabSz="457200" fontAlgn="base">
              <a:spcBef>
                <a:spcPts val="600"/>
              </a:spcBef>
              <a:buFont typeface="Arial" panose="020B0604020202020204" pitchFamily="34" charset="0"/>
              <a:buChar char="•"/>
              <a:defRPr/>
            </a:pPr>
            <a:r>
              <a:rPr lang="en-US" sz="2000" u="sng" dirty="0" err="1">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IntuVue</a:t>
            </a:r>
            <a:r>
              <a:rPr lang="en-US" sz="2000" u="sng" dirty="0">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 RDR-7000 &amp; RDR-4000 | 3D Volumetric Buffer Explained | Honeywell Aerospace (youtube.com)</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defTabSz="457200" fontAlgn="base">
              <a:spcBef>
                <a:spcPts val="600"/>
              </a:spcBef>
              <a:buFont typeface="Arial" panose="020B0604020202020204" pitchFamily="34" charset="0"/>
              <a:buChar char="•"/>
              <a:defRPr/>
            </a:pPr>
            <a:r>
              <a:rPr lang="en-US" sz="2000" u="sng" dirty="0">
                <a:solidFill>
                  <a:srgbClr val="000000"/>
                </a:solidFill>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Analysis Using Constant Altitude Slices | Honeywell Aerospace (youtube.com</a:t>
            </a:r>
            <a:r>
              <a:rPr lang="en-US" sz="2000" u="sng" dirty="0">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a:t>
            </a:r>
            <a:r>
              <a:rPr lang="en-US" sz="2000" u="sng" dirty="0">
                <a:solidFill>
                  <a:srgbClr val="000000"/>
                </a:solidFill>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 </a:t>
            </a:r>
          </a:p>
          <a:p>
            <a:pPr marL="800100" lvl="1" indent="-342900" defTabSz="457200" fontAlgn="base">
              <a:spcBef>
                <a:spcPts val="600"/>
              </a:spcBef>
              <a:buFont typeface="Arial" panose="020B0604020202020204" pitchFamily="34" charset="0"/>
              <a:buChar char="•"/>
              <a:defRPr/>
            </a:pPr>
            <a:r>
              <a:rPr lang="en-US" sz="2000" u="sng" dirty="0">
                <a:solidFill>
                  <a:srgbClr val="000000"/>
                </a:solidFill>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RDR-4000 </a:t>
            </a:r>
            <a:r>
              <a:rPr lang="en-US" sz="2000" u="sng" dirty="0" err="1">
                <a:solidFill>
                  <a:srgbClr val="000000"/>
                </a:solidFill>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IntuVue</a:t>
            </a:r>
            <a:r>
              <a:rPr lang="en-US" sz="2000" u="sng" dirty="0">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 Weather Radar Pilot Training for Airbus Aircraft w/Hazard v2.0 Display Features (youtube.com)</a:t>
            </a:r>
            <a:endParaRPr lang="en-US" sz="2000" dirty="0">
              <a:latin typeface="Aptos" panose="020B0004020202020204" pitchFamily="34" charset="0"/>
              <a:ea typeface="Aptos" panose="020B0004020202020204" pitchFamily="34" charset="0"/>
              <a:cs typeface="Aptos" panose="020B0004020202020204" pitchFamily="34" charset="0"/>
            </a:endParaRPr>
          </a:p>
          <a:p>
            <a:pPr marL="800100" lvl="1" indent="-342900" defTabSz="457200" fontAlgn="base">
              <a:spcBef>
                <a:spcPts val="600"/>
              </a:spcBef>
              <a:buFont typeface="Arial" panose="020B0604020202020204" pitchFamily="34" charset="0"/>
              <a:buChar char="•"/>
              <a:defRPr/>
            </a:pPr>
            <a:endParaRPr lang="en-US" dirty="0">
              <a:latin typeface="Aptos" panose="020B0004020202020204" pitchFamily="34" charset="0"/>
              <a:ea typeface="Aptos" panose="020B0004020202020204" pitchFamily="34" charset="0"/>
              <a:cs typeface="Aptos" panose="020B0004020202020204" pitchFamily="34" charset="0"/>
            </a:endParaRPr>
          </a:p>
          <a:p>
            <a:pPr marL="800100" lvl="1" indent="-342900" defTabSz="457200" fontAlgn="base">
              <a:spcBef>
                <a:spcPts val="600"/>
              </a:spcBef>
              <a:buFont typeface="Arial" panose="020B0604020202020204" pitchFamily="34" charset="0"/>
              <a:buChar char="•"/>
              <a:defRPr/>
            </a:pPr>
            <a:endParaRPr kumimoji="0" lang="en-US" sz="2400" b="0" i="0" u="none" strike="noStrike" kern="1200" cap="none" spc="0" normalizeH="0" baseline="0" noProof="0" dirty="0">
              <a:ln>
                <a:noFill/>
              </a:ln>
              <a:solidFill>
                <a:srgbClr val="000000"/>
              </a:solidFill>
              <a:effectLst/>
              <a:uLnTx/>
              <a:uFillTx/>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ea typeface="+mn-ea"/>
              <a:cs typeface="Arial" pitchFamily="34" charset="0"/>
            </a:endParaRPr>
          </a:p>
        </p:txBody>
      </p:sp>
      <p:sp>
        <p:nvSpPr>
          <p:cNvPr id="6" name="Slide Number Placeholder 5">
            <a:extLst>
              <a:ext uri="{FF2B5EF4-FFF2-40B4-BE49-F238E27FC236}">
                <a16:creationId xmlns:a16="http://schemas.microsoft.com/office/drawing/2014/main" id="{4D25DD02-C228-1BCC-DCE6-0636D2FCEEA1}"/>
              </a:ext>
            </a:extLst>
          </p:cNvPr>
          <p:cNvSpPr>
            <a:spLocks noGrp="1"/>
          </p:cNvSpPr>
          <p:nvPr>
            <p:ph type="sldNum" sz="quarter" idx="12"/>
          </p:nvPr>
        </p:nvSpPr>
        <p:spPr/>
        <p:txBody>
          <a:bodyPr/>
          <a:lstStyle/>
          <a:p>
            <a:fld id="{7B94EC18-1D2B-4535-B738-0E53AFE26620}" type="slidenum">
              <a:rPr lang="en-US" smtClean="0"/>
              <a:t>13</a:t>
            </a:fld>
            <a:endParaRPr lang="en-US"/>
          </a:p>
        </p:txBody>
      </p:sp>
    </p:spTree>
    <p:extLst>
      <p:ext uri="{BB962C8B-B14F-4D97-AF65-F5344CB8AC3E}">
        <p14:creationId xmlns:p14="http://schemas.microsoft.com/office/powerpoint/2010/main" val="196645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with text&#10;&#10;Description automatically generated">
            <a:extLst>
              <a:ext uri="{FF2B5EF4-FFF2-40B4-BE49-F238E27FC236}">
                <a16:creationId xmlns:a16="http://schemas.microsoft.com/office/drawing/2014/main" id="{87A3B179-90E1-E5BC-458F-896DDE1BCE3A}"/>
              </a:ext>
            </a:extLst>
          </p:cNvPr>
          <p:cNvPicPr>
            <a:picLocks noChangeAspect="1"/>
          </p:cNvPicPr>
          <p:nvPr/>
        </p:nvPicPr>
        <p:blipFill>
          <a:blip r:embed="rId2"/>
          <a:stretch>
            <a:fillRect/>
          </a:stretch>
        </p:blipFill>
        <p:spPr>
          <a:xfrm>
            <a:off x="8776043" y="4964824"/>
            <a:ext cx="3060357" cy="1560814"/>
          </a:xfrm>
          <a:prstGeom prst="rect">
            <a:avLst/>
          </a:prstGeom>
        </p:spPr>
      </p:pic>
    </p:spTree>
    <p:extLst>
      <p:ext uri="{BB962C8B-B14F-4D97-AF65-F5344CB8AC3E}">
        <p14:creationId xmlns:p14="http://schemas.microsoft.com/office/powerpoint/2010/main" val="310996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4E69-E666-E373-1928-54FD7667712E}"/>
              </a:ext>
            </a:extLst>
          </p:cNvPr>
          <p:cNvSpPr>
            <a:spLocks noGrp="1"/>
          </p:cNvSpPr>
          <p:nvPr>
            <p:ph type="title"/>
          </p:nvPr>
        </p:nvSpPr>
        <p:spPr>
          <a:xfrm>
            <a:off x="388690" y="3429001"/>
            <a:ext cx="8921657" cy="1447799"/>
          </a:xfrm>
        </p:spPr>
        <p:txBody>
          <a:bodyPr/>
          <a:lstStyle/>
          <a:p>
            <a:r>
              <a:rPr lang="en-US" altLang="en-US" dirty="0"/>
              <a:t>Reliability Updates</a:t>
            </a:r>
            <a:br>
              <a:rPr lang="en-US" altLang="en-US" dirty="0"/>
            </a:br>
            <a:br>
              <a:rPr lang="en-US" altLang="en-US" dirty="0"/>
            </a:br>
            <a:endParaRPr lang="en-US" dirty="0"/>
          </a:p>
        </p:txBody>
      </p:sp>
      <p:sp>
        <p:nvSpPr>
          <p:cNvPr id="12" name="Slide Number Placeholder 11">
            <a:extLst>
              <a:ext uri="{FF2B5EF4-FFF2-40B4-BE49-F238E27FC236}">
                <a16:creationId xmlns:a16="http://schemas.microsoft.com/office/drawing/2014/main" id="{22F82E25-AF34-ABE6-74D4-0B2369370CA7}"/>
              </a:ext>
            </a:extLst>
          </p:cNvPr>
          <p:cNvSpPr>
            <a:spLocks noGrp="1"/>
          </p:cNvSpPr>
          <p:nvPr>
            <p:ph type="sldNum" sz="quarter" idx="12"/>
          </p:nvPr>
        </p:nvSpPr>
        <p:spPr/>
        <p:txBody>
          <a:bodyPr/>
          <a:lstStyle/>
          <a:p>
            <a:fld id="{7B94EC18-1D2B-4535-B738-0E53AFE26620}" type="slidenum">
              <a:rPr lang="en-US" smtClean="0"/>
              <a:pPr/>
              <a:t>2</a:t>
            </a:fld>
            <a:endParaRPr lang="en-US"/>
          </a:p>
        </p:txBody>
      </p:sp>
    </p:spTree>
    <p:extLst>
      <p:ext uri="{BB962C8B-B14F-4D97-AF65-F5344CB8AC3E}">
        <p14:creationId xmlns:p14="http://schemas.microsoft.com/office/powerpoint/2010/main" val="217831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796F9C7F-2F60-6964-CAD7-C3E7B4C844C1}"/>
              </a:ext>
            </a:extLst>
          </p:cNvPr>
          <p:cNvGraphicFramePr>
            <a:graphicFrameLocks/>
          </p:cNvGraphicFramePr>
          <p:nvPr/>
        </p:nvGraphicFramePr>
        <p:xfrm>
          <a:off x="124488" y="3310505"/>
          <a:ext cx="1194302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a:extLst>
              <a:ext uri="{FF2B5EF4-FFF2-40B4-BE49-F238E27FC236}">
                <a16:creationId xmlns:a16="http://schemas.microsoft.com/office/drawing/2014/main" id="{394CE72D-CB42-CB5F-FB47-9B0FA6DADADB}"/>
              </a:ext>
            </a:extLst>
          </p:cNvPr>
          <p:cNvSpPr>
            <a:spLocks noGrp="1"/>
          </p:cNvSpPr>
          <p:nvPr>
            <p:ph type="dt" sz="half" idx="10"/>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D23348E8-D951-BE4D-F090-695979C99002}"/>
              </a:ext>
            </a:extLst>
          </p:cNvPr>
          <p:cNvSpPr>
            <a:spLocks noGrp="1"/>
          </p:cNvSpPr>
          <p:nvPr>
            <p:ph type="sldNum" sz="quarter" idx="12"/>
          </p:nvPr>
        </p:nvSpPr>
        <p:spPr>
          <a:xfrm>
            <a:off x="11308369" y="6480166"/>
            <a:ext cx="496945" cy="237617"/>
          </a:xfrm>
          <a:prstGeom prst="rect">
            <a:avLst/>
          </a:prstGeom>
        </p:spPr>
        <p:txBody>
          <a:bodyPr vert="horz" lIns="0" tIns="0" rIns="0" bIns="0" rtlCol="0" anchor="b">
            <a:noAutofit/>
          </a:bodyPr>
          <a:lstStyle>
            <a:defPPr>
              <a:defRPr lang="en-US"/>
            </a:defPPr>
            <a:lvl1pPr marL="0" algn="r" defTabSz="914400" rtl="0" eaLnBrk="1" latinLnBrk="0" hangingPunct="1">
              <a:defRPr sz="75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C73F9E-D350-4AA1-94A4-8B0E04B4C85D}"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50" b="1" i="0" u="none" strike="noStrike" kern="1200" cap="none" spc="0" normalizeH="0" baseline="0" noProof="0">
              <a:ln>
                <a:noFill/>
              </a:ln>
              <a:solidFill>
                <a:srgbClr val="707070"/>
              </a:solidFill>
              <a:effectLst/>
              <a:uLnTx/>
              <a:uFillTx/>
              <a:latin typeface="Arial"/>
              <a:ea typeface="+mn-ea"/>
              <a:cs typeface="+mn-cs"/>
            </a:endParaRPr>
          </a:p>
        </p:txBody>
      </p:sp>
      <p:sp>
        <p:nvSpPr>
          <p:cNvPr id="19" name="Title 18">
            <a:extLst>
              <a:ext uri="{FF2B5EF4-FFF2-40B4-BE49-F238E27FC236}">
                <a16:creationId xmlns:a16="http://schemas.microsoft.com/office/drawing/2014/main" id="{0EEE52D6-D551-E9C9-B5F4-3DD8DE468FE6}"/>
              </a:ext>
            </a:extLst>
          </p:cNvPr>
          <p:cNvSpPr>
            <a:spLocks noGrp="1"/>
          </p:cNvSpPr>
          <p:nvPr>
            <p:ph type="title"/>
          </p:nvPr>
        </p:nvSpPr>
        <p:spPr>
          <a:xfrm>
            <a:off x="124488" y="134852"/>
            <a:ext cx="11391903" cy="419100"/>
          </a:xfrm>
        </p:spPr>
        <p:txBody>
          <a:bodyPr/>
          <a:lstStyle/>
          <a:p>
            <a:r>
              <a:rPr lang="en-US" dirty="0"/>
              <a:t>RDR7K Removal Status</a:t>
            </a:r>
          </a:p>
        </p:txBody>
      </p:sp>
      <p:cxnSp>
        <p:nvCxnSpPr>
          <p:cNvPr id="25" name="Straight Arrow Connector 24">
            <a:extLst>
              <a:ext uri="{FF2B5EF4-FFF2-40B4-BE49-F238E27FC236}">
                <a16:creationId xmlns:a16="http://schemas.microsoft.com/office/drawing/2014/main" id="{ECBE0F82-B1D5-D79C-4CA8-1F4A21D99143}"/>
              </a:ext>
            </a:extLst>
          </p:cNvPr>
          <p:cNvCxnSpPr>
            <a:cxnSpLocks/>
          </p:cNvCxnSpPr>
          <p:nvPr/>
        </p:nvCxnSpPr>
        <p:spPr>
          <a:xfrm flipH="1">
            <a:off x="4752527" y="5088129"/>
            <a:ext cx="474134" cy="68316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C7BA56B-3804-29E0-3EE2-A0F9CE9D09BA}"/>
              </a:ext>
            </a:extLst>
          </p:cNvPr>
          <p:cNvSpPr txBox="1"/>
          <p:nvPr/>
        </p:nvSpPr>
        <p:spPr>
          <a:xfrm>
            <a:off x="5115279" y="4747784"/>
            <a:ext cx="125001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PCIE Cable MOD Q1 2022</a:t>
            </a:r>
          </a:p>
        </p:txBody>
      </p:sp>
      <p:cxnSp>
        <p:nvCxnSpPr>
          <p:cNvPr id="32" name="Straight Arrow Connector 31">
            <a:extLst>
              <a:ext uri="{FF2B5EF4-FFF2-40B4-BE49-F238E27FC236}">
                <a16:creationId xmlns:a16="http://schemas.microsoft.com/office/drawing/2014/main" id="{CFA5B0EA-48B8-6F8F-05B2-094C6BE1B5D2}"/>
              </a:ext>
            </a:extLst>
          </p:cNvPr>
          <p:cNvCxnSpPr>
            <a:cxnSpLocks/>
          </p:cNvCxnSpPr>
          <p:nvPr/>
        </p:nvCxnSpPr>
        <p:spPr>
          <a:xfrm flipH="1">
            <a:off x="9087914" y="4982585"/>
            <a:ext cx="327019" cy="45234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70AAD1C-7590-23F0-3D48-5CBE3F9927CF}"/>
              </a:ext>
            </a:extLst>
          </p:cNvPr>
          <p:cNvSpPr/>
          <p:nvPr/>
        </p:nvSpPr>
        <p:spPr>
          <a:xfrm>
            <a:off x="124487" y="3310505"/>
            <a:ext cx="11943023" cy="355652"/>
          </a:xfrm>
          <a:prstGeom prst="rect">
            <a:avLst/>
          </a:prstGeom>
          <a:solidFill>
            <a:srgbClr val="DC2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Removals by Manufacturing Quarter</a:t>
            </a:r>
          </a:p>
        </p:txBody>
      </p:sp>
      <p:grpSp>
        <p:nvGrpSpPr>
          <p:cNvPr id="15" name="Group 14">
            <a:extLst>
              <a:ext uri="{FF2B5EF4-FFF2-40B4-BE49-F238E27FC236}">
                <a16:creationId xmlns:a16="http://schemas.microsoft.com/office/drawing/2014/main" id="{FA88B9A2-9DDB-379B-A542-F6F6067358CA}"/>
              </a:ext>
            </a:extLst>
          </p:cNvPr>
          <p:cNvGrpSpPr/>
          <p:nvPr/>
        </p:nvGrpSpPr>
        <p:grpSpPr>
          <a:xfrm>
            <a:off x="124488" y="530955"/>
            <a:ext cx="4815811" cy="2539873"/>
            <a:chOff x="124488" y="530955"/>
            <a:chExt cx="4815811" cy="2938868"/>
          </a:xfrm>
        </p:grpSpPr>
        <p:graphicFrame>
          <p:nvGraphicFramePr>
            <p:cNvPr id="14" name="Chart 13">
              <a:extLst>
                <a:ext uri="{FF2B5EF4-FFF2-40B4-BE49-F238E27FC236}">
                  <a16:creationId xmlns:a16="http://schemas.microsoft.com/office/drawing/2014/main" id="{FAB5E1E1-F08F-5594-8CA3-F78F5F992217}"/>
                </a:ext>
              </a:extLst>
            </p:cNvPr>
            <p:cNvGraphicFramePr>
              <a:graphicFrameLocks/>
            </p:cNvGraphicFramePr>
            <p:nvPr>
              <p:extLst>
                <p:ext uri="{D42A27DB-BD31-4B8C-83A1-F6EECF244321}">
                  <p14:modId xmlns:p14="http://schemas.microsoft.com/office/powerpoint/2010/main" val="2305982266"/>
                </p:ext>
              </p:extLst>
            </p:nvPr>
          </p:nvGraphicFramePr>
          <p:xfrm>
            <a:off x="124489" y="530955"/>
            <a:ext cx="4815810" cy="293886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8389BB98-A07E-13DB-32F9-00F78AB00F7A}"/>
                </a:ext>
              </a:extLst>
            </p:cNvPr>
            <p:cNvSpPr/>
            <p:nvPr/>
          </p:nvSpPr>
          <p:spPr>
            <a:xfrm>
              <a:off x="124488" y="530955"/>
              <a:ext cx="4815811" cy="355653"/>
            </a:xfrm>
            <a:prstGeom prst="rect">
              <a:avLst/>
            </a:prstGeom>
            <a:solidFill>
              <a:srgbClr val="DC2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Last 12 Months Removal Cause </a:t>
              </a:r>
            </a:p>
          </p:txBody>
        </p:sp>
      </p:grpSp>
      <p:cxnSp>
        <p:nvCxnSpPr>
          <p:cNvPr id="6" name="Straight Arrow Connector 5">
            <a:extLst>
              <a:ext uri="{FF2B5EF4-FFF2-40B4-BE49-F238E27FC236}">
                <a16:creationId xmlns:a16="http://schemas.microsoft.com/office/drawing/2014/main" id="{F12796EE-D992-E76B-695A-FEC9BECDBCCA}"/>
              </a:ext>
            </a:extLst>
          </p:cNvPr>
          <p:cNvCxnSpPr>
            <a:cxnSpLocks/>
          </p:cNvCxnSpPr>
          <p:nvPr/>
        </p:nvCxnSpPr>
        <p:spPr>
          <a:xfrm flipH="1">
            <a:off x="10669255" y="5310099"/>
            <a:ext cx="330200" cy="34158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661E777-3022-18FB-D9B8-0E69CB7C8939}"/>
              </a:ext>
            </a:extLst>
          </p:cNvPr>
          <p:cNvCxnSpPr>
            <a:cxnSpLocks/>
          </p:cNvCxnSpPr>
          <p:nvPr/>
        </p:nvCxnSpPr>
        <p:spPr>
          <a:xfrm flipH="1">
            <a:off x="1438956" y="5093347"/>
            <a:ext cx="474134" cy="68316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4F04D9C-E063-BD29-26C6-439D8AAA2233}"/>
              </a:ext>
            </a:extLst>
          </p:cNvPr>
          <p:cNvSpPr txBox="1"/>
          <p:nvPr/>
        </p:nvSpPr>
        <p:spPr>
          <a:xfrm>
            <a:off x="1799044" y="4718797"/>
            <a:ext cx="73334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PLL MOD Q4 2020</a:t>
            </a:r>
          </a:p>
        </p:txBody>
      </p:sp>
      <p:graphicFrame>
        <p:nvGraphicFramePr>
          <p:cNvPr id="12" name="Table 11">
            <a:extLst>
              <a:ext uri="{FF2B5EF4-FFF2-40B4-BE49-F238E27FC236}">
                <a16:creationId xmlns:a16="http://schemas.microsoft.com/office/drawing/2014/main" id="{307FAFBE-3A78-8BB8-4BD1-3D14156A59CF}"/>
              </a:ext>
            </a:extLst>
          </p:cNvPr>
          <p:cNvGraphicFramePr>
            <a:graphicFrameLocks noGrp="1"/>
          </p:cNvGraphicFramePr>
          <p:nvPr>
            <p:extLst>
              <p:ext uri="{D42A27DB-BD31-4B8C-83A1-F6EECF244321}">
                <p14:modId xmlns:p14="http://schemas.microsoft.com/office/powerpoint/2010/main" val="2916787558"/>
              </p:ext>
            </p:extLst>
          </p:nvPr>
        </p:nvGraphicFramePr>
        <p:xfrm>
          <a:off x="4989594" y="529984"/>
          <a:ext cx="7077917" cy="2539872"/>
        </p:xfrm>
        <a:graphic>
          <a:graphicData uri="http://schemas.openxmlformats.org/drawingml/2006/table">
            <a:tbl>
              <a:tblPr firstRow="1" bandRow="1">
                <a:tableStyleId>{5C22544A-7EE6-4342-B048-85BDC9FD1C3A}</a:tableStyleId>
              </a:tblPr>
              <a:tblGrid>
                <a:gridCol w="4389953">
                  <a:extLst>
                    <a:ext uri="{9D8B030D-6E8A-4147-A177-3AD203B41FA5}">
                      <a16:colId xmlns:a16="http://schemas.microsoft.com/office/drawing/2014/main" val="3927348773"/>
                    </a:ext>
                  </a:extLst>
                </a:gridCol>
                <a:gridCol w="1304818">
                  <a:extLst>
                    <a:ext uri="{9D8B030D-6E8A-4147-A177-3AD203B41FA5}">
                      <a16:colId xmlns:a16="http://schemas.microsoft.com/office/drawing/2014/main" val="3051469397"/>
                    </a:ext>
                  </a:extLst>
                </a:gridCol>
                <a:gridCol w="1383146">
                  <a:extLst>
                    <a:ext uri="{9D8B030D-6E8A-4147-A177-3AD203B41FA5}">
                      <a16:colId xmlns:a16="http://schemas.microsoft.com/office/drawing/2014/main" val="3697409992"/>
                    </a:ext>
                  </a:extLst>
                </a:gridCol>
              </a:tblGrid>
              <a:tr h="513158">
                <a:tc>
                  <a:txBody>
                    <a:bodyPr/>
                    <a:lstStyle/>
                    <a:p>
                      <a:r>
                        <a:rPr lang="en-US" dirty="0"/>
                        <a:t>Removal Cause Improvement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202E"/>
                    </a:solidFill>
                  </a:tcPr>
                </a:tc>
                <a:tc>
                  <a:txBody>
                    <a:bodyPr/>
                    <a:lstStyle/>
                    <a:p>
                      <a:r>
                        <a:rPr lang="en-US" dirty="0"/>
                        <a:t>Improvement Quarter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202E"/>
                    </a:solidFill>
                  </a:tcPr>
                </a:tc>
                <a:tc>
                  <a:txBody>
                    <a:bodyPr/>
                    <a:lstStyle/>
                    <a:p>
                      <a:r>
                        <a:rPr lang="en-US" dirty="0"/>
                        <a:t>Last Failure Mfr. Quarter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202E"/>
                    </a:solidFill>
                  </a:tcPr>
                </a:tc>
                <a:extLst>
                  <a:ext uri="{0D108BD9-81ED-4DB2-BD59-A6C34878D82A}">
                    <a16:rowId xmlns:a16="http://schemas.microsoft.com/office/drawing/2014/main" val="2514610515"/>
                  </a:ext>
                </a:extLst>
              </a:tr>
              <a:tr h="513158">
                <a:tc>
                  <a:txBody>
                    <a:bodyPr/>
                    <a:lstStyle/>
                    <a:p>
                      <a:r>
                        <a:rPr lang="en-US" dirty="0"/>
                        <a:t>RF Module -003 MOD</a:t>
                      </a:r>
                    </a:p>
                    <a:p>
                      <a:r>
                        <a:rPr lang="en-US" dirty="0"/>
                        <a:t>RF Module Q12 Overstress ORI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2CCCD"/>
                    </a:solidFill>
                  </a:tcPr>
                </a:tc>
                <a:tc>
                  <a:txBody>
                    <a:bodyPr/>
                    <a:lstStyle/>
                    <a:p>
                      <a:r>
                        <a:rPr lang="en-US" dirty="0"/>
                        <a:t>Q4 2020</a:t>
                      </a:r>
                    </a:p>
                    <a:p>
                      <a:r>
                        <a:rPr lang="en-US" dirty="0"/>
                        <a:t>Q3 2023</a:t>
                      </a:r>
                    </a:p>
                  </a:txBody>
                  <a:tcPr>
                    <a:lnT w="12700" cap="flat" cmpd="sng" algn="ctr">
                      <a:solidFill>
                        <a:schemeClr val="tx1"/>
                      </a:solidFill>
                      <a:prstDash val="solid"/>
                      <a:round/>
                      <a:headEnd type="none" w="med" len="med"/>
                      <a:tailEnd type="none" w="med" len="med"/>
                    </a:lnT>
                    <a:solidFill>
                      <a:srgbClr val="F2CCCD"/>
                    </a:solidFill>
                  </a:tcPr>
                </a:tc>
                <a:tc>
                  <a:txBody>
                    <a:bodyPr/>
                    <a:lstStyle/>
                    <a:p>
                      <a:r>
                        <a:rPr lang="en-US" dirty="0"/>
                        <a:t>Q1 2023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2CCCD"/>
                    </a:solidFill>
                  </a:tcPr>
                </a:tc>
                <a:extLst>
                  <a:ext uri="{0D108BD9-81ED-4DB2-BD59-A6C34878D82A}">
                    <a16:rowId xmlns:a16="http://schemas.microsoft.com/office/drawing/2014/main" val="1751712599"/>
                  </a:ext>
                </a:extLst>
              </a:tr>
              <a:tr h="378389">
                <a:tc>
                  <a:txBody>
                    <a:bodyPr/>
                    <a:lstStyle/>
                    <a:p>
                      <a:r>
                        <a:rPr lang="en-US" dirty="0"/>
                        <a:t>Azimuth Motor Testing Improvements</a:t>
                      </a:r>
                    </a:p>
                  </a:txBody>
                  <a:tcPr>
                    <a:lnL w="12700" cap="flat" cmpd="sng" algn="ctr">
                      <a:solidFill>
                        <a:schemeClr val="tx1"/>
                      </a:solidFill>
                      <a:prstDash val="solid"/>
                      <a:round/>
                      <a:headEnd type="none" w="med" len="med"/>
                      <a:tailEnd type="none" w="med" len="med"/>
                    </a:lnL>
                  </a:tcPr>
                </a:tc>
                <a:tc>
                  <a:txBody>
                    <a:bodyPr/>
                    <a:lstStyle/>
                    <a:p>
                      <a:r>
                        <a:rPr lang="en-US" dirty="0"/>
                        <a:t>Q4 2023</a:t>
                      </a:r>
                    </a:p>
                  </a:txBody>
                  <a:tcPr/>
                </a:tc>
                <a:tc>
                  <a:txBody>
                    <a:bodyPr/>
                    <a:lstStyle/>
                    <a:p>
                      <a:r>
                        <a:rPr lang="en-US" dirty="0"/>
                        <a:t>Q4 2023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81117449"/>
                  </a:ext>
                </a:extLst>
              </a:tr>
              <a:tr h="378389">
                <a:tc>
                  <a:txBody>
                    <a:bodyPr/>
                    <a:lstStyle/>
                    <a:p>
                      <a:r>
                        <a:rPr lang="en-US" dirty="0"/>
                        <a:t>PCIE Cable Assembly Drawing Revision</a:t>
                      </a:r>
                    </a:p>
                  </a:txBody>
                  <a:tcPr>
                    <a:lnL w="12700" cap="flat" cmpd="sng" algn="ctr">
                      <a:solidFill>
                        <a:schemeClr val="tx1"/>
                      </a:solidFill>
                      <a:prstDash val="solid"/>
                      <a:round/>
                      <a:headEnd type="none" w="med" len="med"/>
                      <a:tailEnd type="none" w="med" len="med"/>
                    </a:lnL>
                  </a:tcPr>
                </a:tc>
                <a:tc>
                  <a:txBody>
                    <a:bodyPr/>
                    <a:lstStyle/>
                    <a:p>
                      <a:r>
                        <a:rPr lang="en-US" dirty="0"/>
                        <a:t>Q1 2022</a:t>
                      </a:r>
                    </a:p>
                  </a:txBody>
                  <a:tcPr/>
                </a:tc>
                <a:tc>
                  <a:txBody>
                    <a:bodyPr/>
                    <a:lstStyle/>
                    <a:p>
                      <a:r>
                        <a:rPr lang="en-US" dirty="0"/>
                        <a:t>Q4 2021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5070557"/>
                  </a:ext>
                </a:extLst>
              </a:tr>
              <a:tr h="378389">
                <a:tc>
                  <a:txBody>
                    <a:bodyPr/>
                    <a:lstStyle/>
                    <a:p>
                      <a:r>
                        <a:rPr lang="en-US" dirty="0"/>
                        <a:t>Power Board Low Transmit Power</a:t>
                      </a:r>
                    </a:p>
                  </a:txBody>
                  <a:tcPr>
                    <a:lnL w="12700" cap="flat" cmpd="sng" algn="ctr">
                      <a:solidFill>
                        <a:schemeClr val="tx1"/>
                      </a:solidFill>
                      <a:prstDash val="solid"/>
                      <a:round/>
                      <a:headEnd type="none" w="med" len="med"/>
                      <a:tailEnd type="none" w="med" len="med"/>
                    </a:lnL>
                  </a:tcPr>
                </a:tc>
                <a:tc>
                  <a:txBody>
                    <a:bodyPr/>
                    <a:lstStyle/>
                    <a:p>
                      <a:r>
                        <a:rPr lang="en-US" dirty="0"/>
                        <a:t>Q1 2024</a:t>
                      </a:r>
                    </a:p>
                  </a:txBody>
                  <a:tcPr/>
                </a:tc>
                <a:tc>
                  <a:txBody>
                    <a:bodyPr/>
                    <a:lstStyle/>
                    <a:p>
                      <a:r>
                        <a:rPr lang="en-US" dirty="0"/>
                        <a:t>Q1 2024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80234980"/>
                  </a:ext>
                </a:extLst>
              </a:tr>
              <a:tr h="378389">
                <a:tc>
                  <a:txBody>
                    <a:bodyPr/>
                    <a:lstStyle/>
                    <a:p>
                      <a:r>
                        <a:rPr lang="en-US" dirty="0"/>
                        <a:t>PLL MOD 2 Fix</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Q4 2020</a:t>
                      </a:r>
                    </a:p>
                  </a:txBody>
                  <a:tcPr>
                    <a:lnB w="12700" cap="flat" cmpd="sng" algn="ctr">
                      <a:solidFill>
                        <a:schemeClr val="tx1"/>
                      </a:solidFill>
                      <a:prstDash val="solid"/>
                      <a:round/>
                      <a:headEnd type="none" w="med" len="med"/>
                      <a:tailEnd type="none" w="med" len="med"/>
                    </a:lnB>
                  </a:tcPr>
                </a:tc>
                <a:tc>
                  <a:txBody>
                    <a:bodyPr/>
                    <a:lstStyle/>
                    <a:p>
                      <a:r>
                        <a:rPr lang="en-US" dirty="0"/>
                        <a:t>Q3 2020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128607"/>
                  </a:ext>
                </a:extLst>
              </a:tr>
            </a:tbl>
          </a:graphicData>
        </a:graphic>
      </p:graphicFrame>
      <p:cxnSp>
        <p:nvCxnSpPr>
          <p:cNvPr id="17" name="Straight Arrow Connector 16">
            <a:extLst>
              <a:ext uri="{FF2B5EF4-FFF2-40B4-BE49-F238E27FC236}">
                <a16:creationId xmlns:a16="http://schemas.microsoft.com/office/drawing/2014/main" id="{E7608803-D6A5-DC67-83EB-02DB5EF259B3}"/>
              </a:ext>
            </a:extLst>
          </p:cNvPr>
          <p:cNvCxnSpPr>
            <a:cxnSpLocks/>
          </p:cNvCxnSpPr>
          <p:nvPr/>
        </p:nvCxnSpPr>
        <p:spPr>
          <a:xfrm flipH="1">
            <a:off x="9754846" y="5280821"/>
            <a:ext cx="330676" cy="40013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67013C1-76DA-8973-DAEE-103F321131E5}"/>
              </a:ext>
            </a:extLst>
          </p:cNvPr>
          <p:cNvSpPr/>
          <p:nvPr/>
        </p:nvSpPr>
        <p:spPr>
          <a:xfrm>
            <a:off x="0" y="6107421"/>
            <a:ext cx="12192000" cy="454683"/>
          </a:xfrm>
          <a:prstGeom prst="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All Major Engineering Issues Solved</a:t>
            </a:r>
          </a:p>
        </p:txBody>
      </p:sp>
      <p:sp>
        <p:nvSpPr>
          <p:cNvPr id="34" name="TextBox 33">
            <a:extLst>
              <a:ext uri="{FF2B5EF4-FFF2-40B4-BE49-F238E27FC236}">
                <a16:creationId xmlns:a16="http://schemas.microsoft.com/office/drawing/2014/main" id="{365F06D4-C133-86C7-8DFF-B88DE7937ECE}"/>
              </a:ext>
            </a:extLst>
          </p:cNvPr>
          <p:cNvSpPr txBox="1"/>
          <p:nvPr/>
        </p:nvSpPr>
        <p:spPr>
          <a:xfrm>
            <a:off x="1611154" y="3925122"/>
            <a:ext cx="83246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RF Module -003 Assy Q4 2020</a:t>
            </a:r>
          </a:p>
        </p:txBody>
      </p:sp>
      <p:cxnSp>
        <p:nvCxnSpPr>
          <p:cNvPr id="35" name="Straight Arrow Connector 34">
            <a:extLst>
              <a:ext uri="{FF2B5EF4-FFF2-40B4-BE49-F238E27FC236}">
                <a16:creationId xmlns:a16="http://schemas.microsoft.com/office/drawing/2014/main" id="{7F1BED84-548B-9E8F-C219-89B0093A3184}"/>
              </a:ext>
            </a:extLst>
          </p:cNvPr>
          <p:cNvCxnSpPr>
            <a:cxnSpLocks/>
          </p:cNvCxnSpPr>
          <p:nvPr/>
        </p:nvCxnSpPr>
        <p:spPr>
          <a:xfrm flipH="1">
            <a:off x="1222064" y="4520451"/>
            <a:ext cx="474134" cy="68316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7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dirty="0"/>
              <a:t>Corrective Action Completed Q3 2023</a:t>
            </a:r>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1585434"/>
          </a:xfrm>
        </p:spPr>
        <p:txBody>
          <a:bodyPr/>
          <a:lstStyle/>
          <a:p>
            <a:r>
              <a:rPr lang="en-US" dirty="0"/>
              <a:t>RF Module Q-12 Overstressed / Burning up: </a:t>
            </a:r>
            <a:br>
              <a:rPr lang="en-US" dirty="0"/>
            </a:br>
            <a:br>
              <a:rPr lang="en-US" altLang="en-US" dirty="0"/>
            </a:br>
            <a:br>
              <a:rPr lang="en-US" alt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40827" y="962813"/>
            <a:ext cx="6106362" cy="2567369"/>
          </a:xfrm>
          <a:prstGeom prst="rect">
            <a:avLst/>
          </a:prstGeom>
          <a:noFill/>
          <a:ln w="12699">
            <a:noFill/>
            <a:miter lim="800000"/>
            <a:headEnd/>
            <a:tailEnd/>
          </a:ln>
          <a:effectLst/>
        </p:spPr>
        <p:txBody>
          <a:bodyPr wrap="square" lIns="90488" tIns="44450" rIns="90488" bIns="4445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Issue: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Q12 fails and burns up at various points in the value chain.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Root Cause: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In-circuit Test (Flying Probe) used wrong profile, latent damage.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Tested as resistor not diode, injected current into drain.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Containment:</a:t>
            </a:r>
          </a:p>
          <a:p>
            <a:pPr marL="687388"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Remove ICT/FP for this component PN (no failures detected at ICT/FP)</a:t>
            </a:r>
          </a:p>
          <a:p>
            <a:pPr marL="687388"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400" dirty="0">
                <a:solidFill>
                  <a:srgbClr val="181818"/>
                </a:solidFill>
                <a:latin typeface="Calibri" panose="020F0502020204030204" pitchFamily="34" charset="0"/>
                <a:cs typeface="Calibri" panose="020F0502020204030204" pitchFamily="34" charset="0"/>
              </a:rPr>
              <a:t>Generate Overhaul </a:t>
            </a:r>
            <a:r>
              <a:rPr lang="en-US" sz="1400">
                <a:solidFill>
                  <a:srgbClr val="181818"/>
                </a:solidFill>
                <a:latin typeface="Calibri" panose="020F0502020204030204" pitchFamily="34" charset="0"/>
                <a:cs typeface="Calibri" panose="020F0502020204030204" pitchFamily="34" charset="0"/>
              </a:rPr>
              <a:t>Repair Instruction</a:t>
            </a: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687388"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sz="11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4</a:t>
            </a:fld>
            <a:endParaRPr lang="en-US"/>
          </a:p>
        </p:txBody>
      </p:sp>
      <p:pic>
        <p:nvPicPr>
          <p:cNvPr id="15" name="Picture 14">
            <a:extLst>
              <a:ext uri="{FF2B5EF4-FFF2-40B4-BE49-F238E27FC236}">
                <a16:creationId xmlns:a16="http://schemas.microsoft.com/office/drawing/2014/main" id="{250A87BF-7501-AB37-7EA3-115F7379DCDD}"/>
              </a:ext>
            </a:extLst>
          </p:cNvPr>
          <p:cNvPicPr>
            <a:picLocks noChangeAspect="1"/>
          </p:cNvPicPr>
          <p:nvPr/>
        </p:nvPicPr>
        <p:blipFill>
          <a:blip r:embed="rId3"/>
          <a:stretch>
            <a:fillRect/>
          </a:stretch>
        </p:blipFill>
        <p:spPr>
          <a:xfrm>
            <a:off x="4122276" y="3074064"/>
            <a:ext cx="8009874" cy="2734605"/>
          </a:xfrm>
          <a:prstGeom prst="rect">
            <a:avLst/>
          </a:prstGeom>
        </p:spPr>
      </p:pic>
    </p:spTree>
    <p:extLst>
      <p:ext uri="{BB962C8B-B14F-4D97-AF65-F5344CB8AC3E}">
        <p14:creationId xmlns:p14="http://schemas.microsoft.com/office/powerpoint/2010/main" val="256586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dirty="0"/>
              <a:t>Corrective Action Completed Q4 2023</a:t>
            </a:r>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1585434"/>
          </a:xfrm>
        </p:spPr>
        <p:txBody>
          <a:bodyPr/>
          <a:lstStyle/>
          <a:p>
            <a:r>
              <a:rPr lang="en-US" dirty="0"/>
              <a:t>Analog Pitch / Roll / Heading (A-PRH):</a:t>
            </a:r>
            <a:br>
              <a:rPr lang="en-US" dirty="0"/>
            </a:br>
            <a:br>
              <a:rPr lang="en-US" altLang="en-US" dirty="0"/>
            </a:br>
            <a:br>
              <a:rPr lang="en-US" alt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40827" y="962813"/>
            <a:ext cx="6106362" cy="2628925"/>
          </a:xfrm>
          <a:prstGeom prst="rect">
            <a:avLst/>
          </a:prstGeom>
          <a:noFill/>
          <a:ln w="12699">
            <a:noFill/>
            <a:miter lim="800000"/>
            <a:headEnd/>
            <a:tailEnd/>
          </a:ln>
          <a:effectLst/>
        </p:spPr>
        <p:txBody>
          <a:bodyPr wrap="square" lIns="90488" tIns="44450" rIns="90488" bIns="4445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Issue: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A-PRH is derived from a low voltage measurement that corresponds to degrees during mechanical antenna movements.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Threshold is ± 1 degree, which correlates to ± 270 mV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Root 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Defective in-station relay generating 200mV noise on A-PRH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Containment: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Update TPM Plan to include defective relays, 12 </a:t>
            </a:r>
            <a:r>
              <a:rPr kumimoji="0" lang="en-US" sz="1400" b="0" i="0" u="none" strike="noStrike" kern="1200" cap="none" spc="0" normalizeH="0" baseline="0" noProof="0" dirty="0" err="1">
                <a:ln>
                  <a:noFill/>
                </a:ln>
                <a:solidFill>
                  <a:srgbClr val="181818"/>
                </a:solidFill>
                <a:effectLst/>
                <a:uLnTx/>
                <a:uFillTx/>
                <a:latin typeface="Calibri" panose="020F0502020204030204" pitchFamily="34" charset="0"/>
                <a:ea typeface="+mn-ea"/>
                <a:cs typeface="Calibri" panose="020F0502020204030204" pitchFamily="34" charset="0"/>
              </a:rPr>
              <a:t>mos</a:t>
            </a: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 cycle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2 relays replaced in ATP, 6 replaced in ESS setup (Nov21-23)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5</a:t>
            </a:fld>
            <a:endParaRPr lang="en-US"/>
          </a:p>
        </p:txBody>
      </p:sp>
      <p:pic>
        <p:nvPicPr>
          <p:cNvPr id="2" name="Picture 1">
            <a:extLst>
              <a:ext uri="{FF2B5EF4-FFF2-40B4-BE49-F238E27FC236}">
                <a16:creationId xmlns:a16="http://schemas.microsoft.com/office/drawing/2014/main" id="{7760C8B5-38B8-8AED-8701-DE62D534A25E}"/>
              </a:ext>
            </a:extLst>
          </p:cNvPr>
          <p:cNvPicPr>
            <a:picLocks noChangeAspect="1"/>
          </p:cNvPicPr>
          <p:nvPr/>
        </p:nvPicPr>
        <p:blipFill>
          <a:blip r:embed="rId3"/>
          <a:stretch>
            <a:fillRect/>
          </a:stretch>
        </p:blipFill>
        <p:spPr>
          <a:xfrm>
            <a:off x="9345845" y="2984422"/>
            <a:ext cx="1365099" cy="1265425"/>
          </a:xfrm>
          <a:prstGeom prst="rect">
            <a:avLst/>
          </a:prstGeom>
        </p:spPr>
      </p:pic>
      <p:pic>
        <p:nvPicPr>
          <p:cNvPr id="4" name="Picture 3">
            <a:extLst>
              <a:ext uri="{FF2B5EF4-FFF2-40B4-BE49-F238E27FC236}">
                <a16:creationId xmlns:a16="http://schemas.microsoft.com/office/drawing/2014/main" id="{13335359-3B2A-4F80-06DC-EDBB783F7AF8}"/>
              </a:ext>
            </a:extLst>
          </p:cNvPr>
          <p:cNvPicPr>
            <a:picLocks noChangeAspect="1"/>
          </p:cNvPicPr>
          <p:nvPr/>
        </p:nvPicPr>
        <p:blipFill>
          <a:blip r:embed="rId4"/>
          <a:stretch>
            <a:fillRect/>
          </a:stretch>
        </p:blipFill>
        <p:spPr>
          <a:xfrm>
            <a:off x="9066713" y="4313033"/>
            <a:ext cx="2252312" cy="706181"/>
          </a:xfrm>
          <a:prstGeom prst="rect">
            <a:avLst/>
          </a:prstGeom>
        </p:spPr>
      </p:pic>
      <p:sp>
        <p:nvSpPr>
          <p:cNvPr id="5" name="TextBox 4">
            <a:extLst>
              <a:ext uri="{FF2B5EF4-FFF2-40B4-BE49-F238E27FC236}">
                <a16:creationId xmlns:a16="http://schemas.microsoft.com/office/drawing/2014/main" id="{9CE03533-DD46-4A71-DF38-0AEBD2E69A7C}"/>
              </a:ext>
            </a:extLst>
          </p:cNvPr>
          <p:cNvSpPr txBox="1"/>
          <p:nvPr/>
        </p:nvSpPr>
        <p:spPr>
          <a:xfrm>
            <a:off x="9570714" y="5185947"/>
            <a:ext cx="2280459" cy="356134"/>
          </a:xfrm>
          <a:prstGeom prst="rect">
            <a:avLst/>
          </a:prstGeom>
          <a:noFill/>
        </p:spPr>
        <p:txBody>
          <a:bodyPr wrap="square" lIns="0" tIns="0" rIns="0" bIns="0" rtlCol="0">
            <a:noAutofit/>
          </a:bodyPr>
          <a:lstStyle/>
          <a:p>
            <a:pPr algn="l">
              <a:spcAft>
                <a:spcPts val="600"/>
              </a:spcAft>
            </a:pPr>
            <a:r>
              <a:rPr lang="en-US" sz="1400">
                <a:solidFill>
                  <a:prstClr val="black"/>
                </a:solidFill>
              </a:rPr>
              <a:t>P/N: 2903308</a:t>
            </a:r>
          </a:p>
        </p:txBody>
      </p:sp>
      <p:pic>
        <p:nvPicPr>
          <p:cNvPr id="6" name="Picture 5">
            <a:extLst>
              <a:ext uri="{FF2B5EF4-FFF2-40B4-BE49-F238E27FC236}">
                <a16:creationId xmlns:a16="http://schemas.microsoft.com/office/drawing/2014/main" id="{02DF822F-F792-C9A2-D8CE-0DA89E2517EB}"/>
              </a:ext>
            </a:extLst>
          </p:cNvPr>
          <p:cNvPicPr>
            <a:picLocks noChangeAspect="1"/>
          </p:cNvPicPr>
          <p:nvPr/>
        </p:nvPicPr>
        <p:blipFill>
          <a:blip r:embed="rId5"/>
          <a:stretch>
            <a:fillRect/>
          </a:stretch>
        </p:blipFill>
        <p:spPr>
          <a:xfrm>
            <a:off x="8259067" y="962813"/>
            <a:ext cx="3483834" cy="1977150"/>
          </a:xfrm>
          <a:prstGeom prst="rect">
            <a:avLst/>
          </a:prstGeom>
        </p:spPr>
      </p:pic>
    </p:spTree>
    <p:extLst>
      <p:ext uri="{BB962C8B-B14F-4D97-AF65-F5344CB8AC3E}">
        <p14:creationId xmlns:p14="http://schemas.microsoft.com/office/powerpoint/2010/main" val="292357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dirty="0"/>
              <a:t>Corrective Action Completed Q1 2022</a:t>
            </a:r>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1585434"/>
          </a:xfrm>
        </p:spPr>
        <p:txBody>
          <a:bodyPr/>
          <a:lstStyle/>
          <a:p>
            <a:r>
              <a:rPr lang="en-US" dirty="0"/>
              <a:t>PCIe Cable Communications: </a:t>
            </a:r>
            <a:br>
              <a:rPr lang="en-US" dirty="0"/>
            </a:br>
            <a:br>
              <a:rPr lang="en-US" altLang="en-US" dirty="0"/>
            </a:br>
            <a:br>
              <a:rPr lang="en-US" alt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40827" y="962813"/>
            <a:ext cx="6106362" cy="2413481"/>
          </a:xfrm>
          <a:prstGeom prst="rect">
            <a:avLst/>
          </a:prstGeom>
          <a:noFill/>
          <a:ln w="12699">
            <a:noFill/>
            <a:miter lim="800000"/>
            <a:headEnd/>
            <a:tailEnd/>
          </a:ln>
          <a:effectLst/>
        </p:spPr>
        <p:txBody>
          <a:bodyPr wrap="square" lIns="90488" tIns="44450" rIns="90488" bIns="4445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Issue:</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Communication bus between RP and RF not linking (pass/fail)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Root Cause: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Cable assembly process / ambiguous work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Containment: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Update Cable Assembly </a:t>
            </a:r>
            <a:r>
              <a:rPr kumimoji="0" lang="en-US" sz="1400" b="0" i="0" u="none" strike="noStrike" kern="1200" cap="none" spc="0" normalizeH="0" baseline="0" noProof="0" dirty="0" err="1">
                <a:ln>
                  <a:noFill/>
                </a:ln>
                <a:solidFill>
                  <a:srgbClr val="181818"/>
                </a:solidFill>
                <a:effectLst/>
                <a:uLnTx/>
                <a:uFillTx/>
                <a:latin typeface="Calibri" panose="020F0502020204030204" pitchFamily="34" charset="0"/>
                <a:ea typeface="+mn-ea"/>
                <a:cs typeface="Calibri" panose="020F0502020204030204" pitchFamily="34" charset="0"/>
              </a:rPr>
              <a:t>Dwgs</a:t>
            </a: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 (69003940-004): </a:t>
            </a:r>
          </a:p>
          <a:p>
            <a:pPr marL="687388" marR="0" lvl="1" indent="-45720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Manual twist of final 1” of TSP going into connector</a:t>
            </a:r>
          </a:p>
          <a:p>
            <a:pPr marL="687388" marR="0" lvl="1" indent="-45720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Extend ground wire 3mm to full length of ferrule, solder both ends.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6</a:t>
            </a:fld>
            <a:endParaRPr lang="en-US"/>
          </a:p>
        </p:txBody>
      </p:sp>
      <p:pic>
        <p:nvPicPr>
          <p:cNvPr id="7" name="Picture 6">
            <a:extLst>
              <a:ext uri="{FF2B5EF4-FFF2-40B4-BE49-F238E27FC236}">
                <a16:creationId xmlns:a16="http://schemas.microsoft.com/office/drawing/2014/main" id="{2FBC7E1F-99B4-35D0-6364-4EADA0634D51}"/>
              </a:ext>
            </a:extLst>
          </p:cNvPr>
          <p:cNvPicPr>
            <a:picLocks noChangeAspect="1"/>
          </p:cNvPicPr>
          <p:nvPr/>
        </p:nvPicPr>
        <p:blipFill>
          <a:blip r:embed="rId3"/>
          <a:stretch>
            <a:fillRect/>
          </a:stretch>
        </p:blipFill>
        <p:spPr>
          <a:xfrm>
            <a:off x="9553381" y="1401472"/>
            <a:ext cx="2143321" cy="2557815"/>
          </a:xfrm>
          <a:prstGeom prst="rect">
            <a:avLst/>
          </a:prstGeom>
        </p:spPr>
      </p:pic>
      <p:pic>
        <p:nvPicPr>
          <p:cNvPr id="8" name="Picture 2">
            <a:extLst>
              <a:ext uri="{FF2B5EF4-FFF2-40B4-BE49-F238E27FC236}">
                <a16:creationId xmlns:a16="http://schemas.microsoft.com/office/drawing/2014/main" id="{B552C771-F9FC-EE3C-C052-03339A830F7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8571" y="1012521"/>
            <a:ext cx="1747835" cy="16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hand holding a cable&#10;&#10;Description automatically generated">
            <a:extLst>
              <a:ext uri="{FF2B5EF4-FFF2-40B4-BE49-F238E27FC236}">
                <a16:creationId xmlns:a16="http://schemas.microsoft.com/office/drawing/2014/main" id="{A773ABE4-FE55-AAB0-6DB4-A5E4D814919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628571" y="2711200"/>
            <a:ext cx="1747835" cy="1310877"/>
          </a:xfrm>
          <a:prstGeom prst="rect">
            <a:avLst/>
          </a:prstGeom>
        </p:spPr>
      </p:pic>
      <p:pic>
        <p:nvPicPr>
          <p:cNvPr id="11" name="Picture 10" descr="A hand holding a few wires&#10;&#10;Description automatically generated">
            <a:extLst>
              <a:ext uri="{FF2B5EF4-FFF2-40B4-BE49-F238E27FC236}">
                <a16:creationId xmlns:a16="http://schemas.microsoft.com/office/drawing/2014/main" id="{A26A6BC4-2714-04A7-5AE7-1546B47C153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657007" y="4106373"/>
            <a:ext cx="1757698" cy="1204394"/>
          </a:xfrm>
          <a:prstGeom prst="rect">
            <a:avLst/>
          </a:prstGeom>
        </p:spPr>
      </p:pic>
    </p:spTree>
    <p:extLst>
      <p:ext uri="{BB962C8B-B14F-4D97-AF65-F5344CB8AC3E}">
        <p14:creationId xmlns:p14="http://schemas.microsoft.com/office/powerpoint/2010/main" val="373701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D507-D1F8-6CB9-D863-77F3688B6C4E}"/>
              </a:ext>
            </a:extLst>
          </p:cNvPr>
          <p:cNvSpPr>
            <a:spLocks noGrp="1"/>
          </p:cNvSpPr>
          <p:nvPr>
            <p:ph type="body" sz="quarter" idx="16"/>
          </p:nvPr>
        </p:nvSpPr>
        <p:spPr>
          <a:xfrm>
            <a:off x="-1" y="5867402"/>
            <a:ext cx="12192000" cy="495299"/>
          </a:xfrm>
        </p:spPr>
        <p:txBody>
          <a:bodyPr/>
          <a:lstStyle/>
          <a:p>
            <a:r>
              <a:rPr lang="en-US" sz="2400" dirty="0"/>
              <a:t>Corrective Action Completed Q1 2024</a:t>
            </a:r>
          </a:p>
        </p:txBody>
      </p:sp>
      <p:sp>
        <p:nvSpPr>
          <p:cNvPr id="10" name="Title 1">
            <a:extLst>
              <a:ext uri="{FF2B5EF4-FFF2-40B4-BE49-F238E27FC236}">
                <a16:creationId xmlns:a16="http://schemas.microsoft.com/office/drawing/2014/main" id="{4CCAC050-F8B4-3B72-9030-93F3D7128D50}"/>
              </a:ext>
            </a:extLst>
          </p:cNvPr>
          <p:cNvSpPr>
            <a:spLocks noGrp="1"/>
          </p:cNvSpPr>
          <p:nvPr>
            <p:ph type="title"/>
          </p:nvPr>
        </p:nvSpPr>
        <p:spPr>
          <a:xfrm>
            <a:off x="358819" y="427059"/>
            <a:ext cx="11446495" cy="1585434"/>
          </a:xfrm>
        </p:spPr>
        <p:txBody>
          <a:bodyPr/>
          <a:lstStyle/>
          <a:p>
            <a:r>
              <a:rPr lang="en-US" dirty="0"/>
              <a:t>Low Transmit Power:</a:t>
            </a:r>
            <a:br>
              <a:rPr lang="en-US" dirty="0"/>
            </a:br>
            <a:br>
              <a:rPr lang="en-US" altLang="en-US" dirty="0"/>
            </a:br>
            <a:br>
              <a:rPr lang="en-US" altLang="en-US" dirty="0"/>
            </a:br>
            <a:endParaRPr lang="en-US" dirty="0"/>
          </a:p>
        </p:txBody>
      </p:sp>
      <p:sp>
        <p:nvSpPr>
          <p:cNvPr id="12" name="Text Box 7">
            <a:extLst>
              <a:ext uri="{FF2B5EF4-FFF2-40B4-BE49-F238E27FC236}">
                <a16:creationId xmlns:a16="http://schemas.microsoft.com/office/drawing/2014/main" id="{45EBE872-3532-8CEA-5ABC-9761FF11C6A2}"/>
              </a:ext>
            </a:extLst>
          </p:cNvPr>
          <p:cNvSpPr txBox="1">
            <a:spLocks noGrp="1" noChangeArrowheads="1"/>
          </p:cNvSpPr>
          <p:nvPr>
            <p:ph idx="17"/>
          </p:nvPr>
        </p:nvSpPr>
        <p:spPr bwMode="auto">
          <a:xfrm>
            <a:off x="340827" y="962813"/>
            <a:ext cx="6106362" cy="4183196"/>
          </a:xfrm>
          <a:prstGeom prst="rect">
            <a:avLst/>
          </a:prstGeom>
          <a:noFill/>
          <a:ln w="12699">
            <a:noFill/>
            <a:miter lim="800000"/>
            <a:headEnd/>
            <a:tailEnd/>
          </a:ln>
          <a:effectLst/>
        </p:spPr>
        <p:txBody>
          <a:bodyPr wrap="square" lIns="90488" tIns="44450" rIns="90488" bIns="4445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Issue:</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Test results were hovering around the lower limits required by our TSO</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Root Cause: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0.44dB adaptor loss missed during calibration when assigning static offset constant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Filter cover flatness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U5 temp-compensated attenuation pad value not ideal (1dB)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Containment: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Implemented torquing sequence to area around RF Filter to ensure tight fit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Created new parts for U5, made this tunable at 3dB, 4dB (default), and 5dB.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Make Test Select process mandatory, enhanced procedure verbiage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Adjust static </a:t>
            </a:r>
            <a:r>
              <a:rPr kumimoji="0" lang="en-US" sz="1400" b="0" i="0" u="none" strike="noStrike" kern="1200" cap="none" spc="0" normalizeH="0" baseline="0" noProof="0" dirty="0" err="1">
                <a:ln>
                  <a:noFill/>
                </a:ln>
                <a:solidFill>
                  <a:srgbClr val="181818"/>
                </a:solidFill>
                <a:effectLst/>
                <a:uLnTx/>
                <a:uFillTx/>
                <a:latin typeface="Calibri" panose="020F0502020204030204" pitchFamily="34" charset="0"/>
                <a:ea typeface="+mn-ea"/>
                <a:cs typeface="Calibri" panose="020F0502020204030204" pitchFamily="34" charset="0"/>
              </a:rPr>
              <a:t>cal</a:t>
            </a: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 constant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Add RF Cables to TPM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Eval Power Meter vs. Spectrum Analyzer for test methodology &amp; TRS Update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14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Measure Tx Power as a discrete sample of 3, requiring 3x pass, not averaging.</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lide Number Placeholder 12">
            <a:extLst>
              <a:ext uri="{FF2B5EF4-FFF2-40B4-BE49-F238E27FC236}">
                <a16:creationId xmlns:a16="http://schemas.microsoft.com/office/drawing/2014/main" id="{C4328099-4415-5F40-7717-3F0DB6E24AB3}"/>
              </a:ext>
            </a:extLst>
          </p:cNvPr>
          <p:cNvSpPr>
            <a:spLocks noGrp="1"/>
          </p:cNvSpPr>
          <p:nvPr>
            <p:ph type="sldNum" sz="quarter" idx="12"/>
          </p:nvPr>
        </p:nvSpPr>
        <p:spPr/>
        <p:txBody>
          <a:bodyPr/>
          <a:lstStyle/>
          <a:p>
            <a:fld id="{7B94EC18-1D2B-4535-B738-0E53AFE26620}" type="slidenum">
              <a:rPr lang="en-US" smtClean="0"/>
              <a:t>7</a:t>
            </a:fld>
            <a:endParaRPr lang="en-US"/>
          </a:p>
        </p:txBody>
      </p:sp>
      <p:pic>
        <p:nvPicPr>
          <p:cNvPr id="2" name="Picture 1">
            <a:extLst>
              <a:ext uri="{FF2B5EF4-FFF2-40B4-BE49-F238E27FC236}">
                <a16:creationId xmlns:a16="http://schemas.microsoft.com/office/drawing/2014/main" id="{2CDAA94D-C9F3-37E2-9554-873A3061D93F}"/>
              </a:ext>
            </a:extLst>
          </p:cNvPr>
          <p:cNvPicPr>
            <a:picLocks noChangeAspect="1"/>
          </p:cNvPicPr>
          <p:nvPr/>
        </p:nvPicPr>
        <p:blipFill>
          <a:blip r:embed="rId3"/>
          <a:stretch>
            <a:fillRect/>
          </a:stretch>
        </p:blipFill>
        <p:spPr>
          <a:xfrm>
            <a:off x="9773417" y="115079"/>
            <a:ext cx="1322663" cy="2745419"/>
          </a:xfrm>
          <a:prstGeom prst="rect">
            <a:avLst/>
          </a:prstGeom>
        </p:spPr>
      </p:pic>
      <p:pic>
        <p:nvPicPr>
          <p:cNvPr id="4" name="Picture 3">
            <a:extLst>
              <a:ext uri="{FF2B5EF4-FFF2-40B4-BE49-F238E27FC236}">
                <a16:creationId xmlns:a16="http://schemas.microsoft.com/office/drawing/2014/main" id="{BFEBA662-76DE-5B8E-DC57-F6A8DD4DD22D}"/>
              </a:ext>
            </a:extLst>
          </p:cNvPr>
          <p:cNvPicPr>
            <a:picLocks noChangeAspect="1"/>
          </p:cNvPicPr>
          <p:nvPr/>
        </p:nvPicPr>
        <p:blipFill>
          <a:blip r:embed="rId4"/>
          <a:stretch>
            <a:fillRect/>
          </a:stretch>
        </p:blipFill>
        <p:spPr>
          <a:xfrm>
            <a:off x="9001069" y="4313005"/>
            <a:ext cx="2621831" cy="1470938"/>
          </a:xfrm>
          <a:prstGeom prst="rect">
            <a:avLst/>
          </a:prstGeom>
        </p:spPr>
      </p:pic>
      <p:pic>
        <p:nvPicPr>
          <p:cNvPr id="5" name="Picture 4">
            <a:extLst>
              <a:ext uri="{FF2B5EF4-FFF2-40B4-BE49-F238E27FC236}">
                <a16:creationId xmlns:a16="http://schemas.microsoft.com/office/drawing/2014/main" id="{EBA7742B-E657-1544-F447-B0D8F2955534}"/>
              </a:ext>
            </a:extLst>
          </p:cNvPr>
          <p:cNvPicPr>
            <a:picLocks noChangeAspect="1"/>
          </p:cNvPicPr>
          <p:nvPr/>
        </p:nvPicPr>
        <p:blipFill>
          <a:blip r:embed="rId5"/>
          <a:stretch>
            <a:fillRect/>
          </a:stretch>
        </p:blipFill>
        <p:spPr>
          <a:xfrm>
            <a:off x="8986088" y="2934665"/>
            <a:ext cx="2621830" cy="1310703"/>
          </a:xfrm>
          <a:prstGeom prst="rect">
            <a:avLst/>
          </a:prstGeom>
        </p:spPr>
      </p:pic>
      <p:sp>
        <p:nvSpPr>
          <p:cNvPr id="6" name="Speech Bubble: Rectangle 5">
            <a:extLst>
              <a:ext uri="{FF2B5EF4-FFF2-40B4-BE49-F238E27FC236}">
                <a16:creationId xmlns:a16="http://schemas.microsoft.com/office/drawing/2014/main" id="{BD157708-A117-CCC2-5875-06117EC7BBEE}"/>
              </a:ext>
            </a:extLst>
          </p:cNvPr>
          <p:cNvSpPr/>
          <p:nvPr/>
        </p:nvSpPr>
        <p:spPr>
          <a:xfrm>
            <a:off x="7536782" y="3346453"/>
            <a:ext cx="994642" cy="530340"/>
          </a:xfrm>
          <a:prstGeom prst="wedgeRectCallout">
            <a:avLst>
              <a:gd name="adj1" fmla="val 123859"/>
              <a:gd name="adj2" fmla="val 79026"/>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U5 Attenuation pad </a:t>
            </a:r>
          </a:p>
        </p:txBody>
      </p:sp>
      <p:sp>
        <p:nvSpPr>
          <p:cNvPr id="7" name="Oval 6">
            <a:extLst>
              <a:ext uri="{FF2B5EF4-FFF2-40B4-BE49-F238E27FC236}">
                <a16:creationId xmlns:a16="http://schemas.microsoft.com/office/drawing/2014/main" id="{4718A3CE-463F-EF58-A97B-9E903A01040F}"/>
              </a:ext>
            </a:extLst>
          </p:cNvPr>
          <p:cNvSpPr/>
          <p:nvPr/>
        </p:nvSpPr>
        <p:spPr>
          <a:xfrm>
            <a:off x="9232196" y="4008768"/>
            <a:ext cx="296333" cy="276550"/>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8" name="Speech Bubble: Rectangle 7">
            <a:extLst>
              <a:ext uri="{FF2B5EF4-FFF2-40B4-BE49-F238E27FC236}">
                <a16:creationId xmlns:a16="http://schemas.microsoft.com/office/drawing/2014/main" id="{AC0EEDBC-2BA3-F21D-EBD4-B860C8933442}"/>
              </a:ext>
            </a:extLst>
          </p:cNvPr>
          <p:cNvSpPr/>
          <p:nvPr/>
        </p:nvSpPr>
        <p:spPr>
          <a:xfrm>
            <a:off x="7750421" y="4723312"/>
            <a:ext cx="994643" cy="419099"/>
          </a:xfrm>
          <a:prstGeom prst="wedgeRectCallout">
            <a:avLst>
              <a:gd name="adj1" fmla="val 121678"/>
              <a:gd name="adj2" fmla="val 715"/>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Waveguide Output Filter</a:t>
            </a:r>
          </a:p>
        </p:txBody>
      </p:sp>
      <p:sp>
        <p:nvSpPr>
          <p:cNvPr id="9" name="Oval 8">
            <a:extLst>
              <a:ext uri="{FF2B5EF4-FFF2-40B4-BE49-F238E27FC236}">
                <a16:creationId xmlns:a16="http://schemas.microsoft.com/office/drawing/2014/main" id="{D3C40CFE-81C7-3A05-0FB0-6E420952B650}"/>
              </a:ext>
            </a:extLst>
          </p:cNvPr>
          <p:cNvSpPr/>
          <p:nvPr/>
        </p:nvSpPr>
        <p:spPr>
          <a:xfrm>
            <a:off x="10828766" y="4295287"/>
            <a:ext cx="434427" cy="940598"/>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1" name="Speech Bubble: Rectangle 10">
            <a:extLst>
              <a:ext uri="{FF2B5EF4-FFF2-40B4-BE49-F238E27FC236}">
                <a16:creationId xmlns:a16="http://schemas.microsoft.com/office/drawing/2014/main" id="{1109084E-AD48-0909-838A-C00F44B78A79}"/>
              </a:ext>
            </a:extLst>
          </p:cNvPr>
          <p:cNvSpPr/>
          <p:nvPr/>
        </p:nvSpPr>
        <p:spPr>
          <a:xfrm>
            <a:off x="7689182" y="986470"/>
            <a:ext cx="994642" cy="530340"/>
          </a:xfrm>
          <a:prstGeom prst="wedgeRectCallout">
            <a:avLst>
              <a:gd name="adj1" fmla="val 188123"/>
              <a:gd name="adj2" fmla="val 70657"/>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Torque Sequence</a:t>
            </a:r>
          </a:p>
        </p:txBody>
      </p:sp>
      <p:sp>
        <p:nvSpPr>
          <p:cNvPr id="14" name="Oval 13">
            <a:extLst>
              <a:ext uri="{FF2B5EF4-FFF2-40B4-BE49-F238E27FC236}">
                <a16:creationId xmlns:a16="http://schemas.microsoft.com/office/drawing/2014/main" id="{2E0B14D4-3704-62E5-D3FE-99084EA52D0C}"/>
              </a:ext>
            </a:extLst>
          </p:cNvPr>
          <p:cNvSpPr/>
          <p:nvPr/>
        </p:nvSpPr>
        <p:spPr>
          <a:xfrm>
            <a:off x="9480490" y="4385371"/>
            <a:ext cx="434427" cy="940598"/>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Tree>
    <p:extLst>
      <p:ext uri="{BB962C8B-B14F-4D97-AF65-F5344CB8AC3E}">
        <p14:creationId xmlns:p14="http://schemas.microsoft.com/office/powerpoint/2010/main" val="204762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13D197-4A1E-2A1D-E306-864B108FB859}"/>
              </a:ext>
            </a:extLst>
          </p:cNvPr>
          <p:cNvSpPr>
            <a:spLocks noGrp="1"/>
          </p:cNvSpPr>
          <p:nvPr>
            <p:ph type="body" sz="quarter" idx="16"/>
          </p:nvPr>
        </p:nvSpPr>
        <p:spPr/>
        <p:txBody>
          <a:bodyPr/>
          <a:lstStyle/>
          <a:p>
            <a:r>
              <a:rPr lang="en-US" dirty="0"/>
              <a:t>Capacity &amp; Reliability Increases</a:t>
            </a:r>
          </a:p>
        </p:txBody>
      </p:sp>
      <p:sp>
        <p:nvSpPr>
          <p:cNvPr id="9" name="Arrow: Right 8">
            <a:extLst>
              <a:ext uri="{FF2B5EF4-FFF2-40B4-BE49-F238E27FC236}">
                <a16:creationId xmlns:a16="http://schemas.microsoft.com/office/drawing/2014/main" id="{34931F8F-640C-0E1F-7887-2EA58213096C}"/>
              </a:ext>
            </a:extLst>
          </p:cNvPr>
          <p:cNvSpPr/>
          <p:nvPr/>
        </p:nvSpPr>
        <p:spPr>
          <a:xfrm>
            <a:off x="2715824" y="2475955"/>
            <a:ext cx="7216454" cy="4952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tx1"/>
              </a:solidFill>
            </a:endParaRPr>
          </a:p>
        </p:txBody>
      </p:sp>
      <p:sp>
        <p:nvSpPr>
          <p:cNvPr id="17" name="Callout: Line 16">
            <a:extLst>
              <a:ext uri="{FF2B5EF4-FFF2-40B4-BE49-F238E27FC236}">
                <a16:creationId xmlns:a16="http://schemas.microsoft.com/office/drawing/2014/main" id="{6094EA7B-E1FE-B419-E08C-D1A228731135}"/>
              </a:ext>
            </a:extLst>
          </p:cNvPr>
          <p:cNvSpPr/>
          <p:nvPr/>
        </p:nvSpPr>
        <p:spPr>
          <a:xfrm>
            <a:off x="5665067" y="1767678"/>
            <a:ext cx="844987" cy="295601"/>
          </a:xfrm>
          <a:prstGeom prst="borderCallout1">
            <a:avLst>
              <a:gd name="adj1" fmla="val 100677"/>
              <a:gd name="adj2" fmla="val 49941"/>
              <a:gd name="adj3" fmla="val 281907"/>
              <a:gd name="adj4" fmla="val 494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Synchro Card x2</a:t>
            </a:r>
          </a:p>
        </p:txBody>
      </p:sp>
      <p:sp>
        <p:nvSpPr>
          <p:cNvPr id="19" name="Rectangle 18">
            <a:extLst>
              <a:ext uri="{FF2B5EF4-FFF2-40B4-BE49-F238E27FC236}">
                <a16:creationId xmlns:a16="http://schemas.microsoft.com/office/drawing/2014/main" id="{D742CF2D-2240-5746-2B5D-E502DAA11B81}"/>
              </a:ext>
            </a:extLst>
          </p:cNvPr>
          <p:cNvSpPr/>
          <p:nvPr/>
        </p:nvSpPr>
        <p:spPr>
          <a:xfrm>
            <a:off x="2791250"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Nov23</a:t>
            </a:r>
          </a:p>
        </p:txBody>
      </p:sp>
      <p:sp>
        <p:nvSpPr>
          <p:cNvPr id="20" name="Rectangle 19">
            <a:extLst>
              <a:ext uri="{FF2B5EF4-FFF2-40B4-BE49-F238E27FC236}">
                <a16:creationId xmlns:a16="http://schemas.microsoft.com/office/drawing/2014/main" id="{308E670F-E28A-E1F3-1183-BA31BBA66A3B}"/>
              </a:ext>
            </a:extLst>
          </p:cNvPr>
          <p:cNvSpPr/>
          <p:nvPr/>
        </p:nvSpPr>
        <p:spPr>
          <a:xfrm>
            <a:off x="3526291"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Dec23</a:t>
            </a:r>
          </a:p>
        </p:txBody>
      </p:sp>
      <p:sp>
        <p:nvSpPr>
          <p:cNvPr id="21" name="Rectangle 20">
            <a:extLst>
              <a:ext uri="{FF2B5EF4-FFF2-40B4-BE49-F238E27FC236}">
                <a16:creationId xmlns:a16="http://schemas.microsoft.com/office/drawing/2014/main" id="{0212E027-A5C5-DD49-A2BD-1AA21969B370}"/>
              </a:ext>
            </a:extLst>
          </p:cNvPr>
          <p:cNvSpPr/>
          <p:nvPr/>
        </p:nvSpPr>
        <p:spPr>
          <a:xfrm>
            <a:off x="4261332"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Jan24</a:t>
            </a:r>
          </a:p>
        </p:txBody>
      </p:sp>
      <p:sp>
        <p:nvSpPr>
          <p:cNvPr id="22" name="Rectangle 21">
            <a:extLst>
              <a:ext uri="{FF2B5EF4-FFF2-40B4-BE49-F238E27FC236}">
                <a16:creationId xmlns:a16="http://schemas.microsoft.com/office/drawing/2014/main" id="{66DC4426-43DD-DE1C-D48A-E207738D1369}"/>
              </a:ext>
            </a:extLst>
          </p:cNvPr>
          <p:cNvSpPr/>
          <p:nvPr/>
        </p:nvSpPr>
        <p:spPr>
          <a:xfrm>
            <a:off x="4996373"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Feb24</a:t>
            </a:r>
          </a:p>
        </p:txBody>
      </p:sp>
      <p:sp>
        <p:nvSpPr>
          <p:cNvPr id="23" name="Rectangle 22">
            <a:extLst>
              <a:ext uri="{FF2B5EF4-FFF2-40B4-BE49-F238E27FC236}">
                <a16:creationId xmlns:a16="http://schemas.microsoft.com/office/drawing/2014/main" id="{F553DE93-D09F-3579-F0E7-155FC72776BF}"/>
              </a:ext>
            </a:extLst>
          </p:cNvPr>
          <p:cNvSpPr/>
          <p:nvPr/>
        </p:nvSpPr>
        <p:spPr>
          <a:xfrm>
            <a:off x="5731414"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Mar24</a:t>
            </a:r>
          </a:p>
        </p:txBody>
      </p:sp>
      <p:sp>
        <p:nvSpPr>
          <p:cNvPr id="24" name="Rectangle 23">
            <a:extLst>
              <a:ext uri="{FF2B5EF4-FFF2-40B4-BE49-F238E27FC236}">
                <a16:creationId xmlns:a16="http://schemas.microsoft.com/office/drawing/2014/main" id="{6C80D99A-EA6E-BF8C-6791-73C58CD09FC3}"/>
              </a:ext>
            </a:extLst>
          </p:cNvPr>
          <p:cNvSpPr/>
          <p:nvPr/>
        </p:nvSpPr>
        <p:spPr>
          <a:xfrm>
            <a:off x="6466455"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Apr24</a:t>
            </a:r>
          </a:p>
        </p:txBody>
      </p:sp>
      <p:sp>
        <p:nvSpPr>
          <p:cNvPr id="25" name="Rectangle 24">
            <a:extLst>
              <a:ext uri="{FF2B5EF4-FFF2-40B4-BE49-F238E27FC236}">
                <a16:creationId xmlns:a16="http://schemas.microsoft.com/office/drawing/2014/main" id="{BB416B77-8663-1050-F3D3-C477334E3CBF}"/>
              </a:ext>
            </a:extLst>
          </p:cNvPr>
          <p:cNvSpPr/>
          <p:nvPr/>
        </p:nvSpPr>
        <p:spPr>
          <a:xfrm>
            <a:off x="7936537"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Jun24</a:t>
            </a:r>
          </a:p>
        </p:txBody>
      </p:sp>
      <p:sp>
        <p:nvSpPr>
          <p:cNvPr id="26" name="Rectangle 25">
            <a:extLst>
              <a:ext uri="{FF2B5EF4-FFF2-40B4-BE49-F238E27FC236}">
                <a16:creationId xmlns:a16="http://schemas.microsoft.com/office/drawing/2014/main" id="{625F96DC-4749-C451-719D-43B892FFE85D}"/>
              </a:ext>
            </a:extLst>
          </p:cNvPr>
          <p:cNvSpPr/>
          <p:nvPr/>
        </p:nvSpPr>
        <p:spPr>
          <a:xfrm>
            <a:off x="7201496"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May24</a:t>
            </a:r>
          </a:p>
        </p:txBody>
      </p:sp>
      <p:sp>
        <p:nvSpPr>
          <p:cNvPr id="31" name="Rectangle 30">
            <a:extLst>
              <a:ext uri="{FF2B5EF4-FFF2-40B4-BE49-F238E27FC236}">
                <a16:creationId xmlns:a16="http://schemas.microsoft.com/office/drawing/2014/main" id="{DDAAE3CE-37F7-F407-9B26-59B0B2D5D04B}"/>
              </a:ext>
            </a:extLst>
          </p:cNvPr>
          <p:cNvSpPr/>
          <p:nvPr/>
        </p:nvSpPr>
        <p:spPr>
          <a:xfrm>
            <a:off x="8868546" y="2643553"/>
            <a:ext cx="679268" cy="152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Nov24</a:t>
            </a:r>
          </a:p>
        </p:txBody>
      </p:sp>
      <p:sp>
        <p:nvSpPr>
          <p:cNvPr id="33" name="Callout: Line 32">
            <a:extLst>
              <a:ext uri="{FF2B5EF4-FFF2-40B4-BE49-F238E27FC236}">
                <a16:creationId xmlns:a16="http://schemas.microsoft.com/office/drawing/2014/main" id="{45542EF7-C5EC-9E15-AFB5-7E9B42967C48}"/>
              </a:ext>
            </a:extLst>
          </p:cNvPr>
          <p:cNvSpPr/>
          <p:nvPr/>
        </p:nvSpPr>
        <p:spPr>
          <a:xfrm>
            <a:off x="5648554" y="3393861"/>
            <a:ext cx="844987" cy="295601"/>
          </a:xfrm>
          <a:prstGeom prst="borderCallout1">
            <a:avLst>
              <a:gd name="adj1" fmla="val 787"/>
              <a:gd name="adj2" fmla="val 49941"/>
              <a:gd name="adj3" fmla="val -188542"/>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Sig Gen (NEW)</a:t>
            </a:r>
          </a:p>
        </p:txBody>
      </p:sp>
      <p:sp>
        <p:nvSpPr>
          <p:cNvPr id="34" name="Callout: Line 33">
            <a:extLst>
              <a:ext uri="{FF2B5EF4-FFF2-40B4-BE49-F238E27FC236}">
                <a16:creationId xmlns:a16="http://schemas.microsoft.com/office/drawing/2014/main" id="{5FD9079E-008F-15C3-C606-16E9A4C0C985}"/>
              </a:ext>
            </a:extLst>
          </p:cNvPr>
          <p:cNvSpPr/>
          <p:nvPr/>
        </p:nvSpPr>
        <p:spPr>
          <a:xfrm>
            <a:off x="4720708" y="3393861"/>
            <a:ext cx="844987" cy="295601"/>
          </a:xfrm>
          <a:prstGeom prst="borderCallout1">
            <a:avLst>
              <a:gd name="adj1" fmla="val 787"/>
              <a:gd name="adj2" fmla="val 49941"/>
              <a:gd name="adj3" fmla="val -188542"/>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Sig Gen (Repaired)</a:t>
            </a:r>
          </a:p>
        </p:txBody>
      </p:sp>
      <p:sp>
        <p:nvSpPr>
          <p:cNvPr id="35" name="Callout: Line 34">
            <a:extLst>
              <a:ext uri="{FF2B5EF4-FFF2-40B4-BE49-F238E27FC236}">
                <a16:creationId xmlns:a16="http://schemas.microsoft.com/office/drawing/2014/main" id="{B5C8E94D-6B4E-EBF4-E4EF-7A680DAEDE0D}"/>
              </a:ext>
            </a:extLst>
          </p:cNvPr>
          <p:cNvSpPr/>
          <p:nvPr/>
        </p:nvSpPr>
        <p:spPr>
          <a:xfrm>
            <a:off x="2708700" y="3387973"/>
            <a:ext cx="762127" cy="295601"/>
          </a:xfrm>
          <a:prstGeom prst="borderCallout1">
            <a:avLst>
              <a:gd name="adj1" fmla="val 787"/>
              <a:gd name="adj2" fmla="val 49941"/>
              <a:gd name="adj3" fmla="val -188542"/>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Sig Gen (Hon Loan)</a:t>
            </a:r>
          </a:p>
        </p:txBody>
      </p:sp>
      <p:sp>
        <p:nvSpPr>
          <p:cNvPr id="36" name="Callout: Line 35">
            <a:extLst>
              <a:ext uri="{FF2B5EF4-FFF2-40B4-BE49-F238E27FC236}">
                <a16:creationId xmlns:a16="http://schemas.microsoft.com/office/drawing/2014/main" id="{9297D4CB-9CE7-E1CD-D95B-70E4A4E98B54}"/>
              </a:ext>
            </a:extLst>
          </p:cNvPr>
          <p:cNvSpPr/>
          <p:nvPr/>
        </p:nvSpPr>
        <p:spPr>
          <a:xfrm>
            <a:off x="3634475" y="3383930"/>
            <a:ext cx="844987" cy="295601"/>
          </a:xfrm>
          <a:prstGeom prst="borderCallout1">
            <a:avLst>
              <a:gd name="adj1" fmla="val 787"/>
              <a:gd name="adj2" fmla="val 49941"/>
              <a:gd name="adj3" fmla="val -184246"/>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Pwr Dist Unit</a:t>
            </a:r>
          </a:p>
        </p:txBody>
      </p:sp>
      <p:sp>
        <p:nvSpPr>
          <p:cNvPr id="37" name="Callout: Line 36">
            <a:extLst>
              <a:ext uri="{FF2B5EF4-FFF2-40B4-BE49-F238E27FC236}">
                <a16:creationId xmlns:a16="http://schemas.microsoft.com/office/drawing/2014/main" id="{918CD350-43BD-E67B-5B02-1FF741BA97F6}"/>
              </a:ext>
            </a:extLst>
          </p:cNvPr>
          <p:cNvSpPr/>
          <p:nvPr/>
        </p:nvSpPr>
        <p:spPr>
          <a:xfrm>
            <a:off x="6530361" y="3393861"/>
            <a:ext cx="844987" cy="295601"/>
          </a:xfrm>
          <a:prstGeom prst="borderCallout1">
            <a:avLst>
              <a:gd name="adj1" fmla="val 787"/>
              <a:gd name="adj2" fmla="val 49941"/>
              <a:gd name="adj3" fmla="val -188542"/>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NW Analyzer</a:t>
            </a:r>
          </a:p>
        </p:txBody>
      </p:sp>
      <p:sp>
        <p:nvSpPr>
          <p:cNvPr id="38" name="Callout: Line 37">
            <a:extLst>
              <a:ext uri="{FF2B5EF4-FFF2-40B4-BE49-F238E27FC236}">
                <a16:creationId xmlns:a16="http://schemas.microsoft.com/office/drawing/2014/main" id="{0F499538-7C03-DE58-C62B-D610DA697D84}"/>
              </a:ext>
            </a:extLst>
          </p:cNvPr>
          <p:cNvSpPr/>
          <p:nvPr/>
        </p:nvSpPr>
        <p:spPr>
          <a:xfrm>
            <a:off x="8785686" y="3393861"/>
            <a:ext cx="844987" cy="295601"/>
          </a:xfrm>
          <a:prstGeom prst="borderCallout1">
            <a:avLst>
              <a:gd name="adj1" fmla="val 787"/>
              <a:gd name="adj2" fmla="val 49941"/>
              <a:gd name="adj3" fmla="val -188542"/>
              <a:gd name="adj4" fmla="val 5022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FULL 2</a:t>
            </a:r>
            <a:r>
              <a:rPr lang="en-US" sz="900" baseline="30000" dirty="0">
                <a:solidFill>
                  <a:schemeClr val="tx1"/>
                </a:solidFill>
              </a:rPr>
              <a:t>nd</a:t>
            </a:r>
            <a:r>
              <a:rPr lang="en-US" sz="900" dirty="0">
                <a:solidFill>
                  <a:schemeClr val="tx1"/>
                </a:solidFill>
              </a:rPr>
              <a:t> ATP</a:t>
            </a:r>
          </a:p>
        </p:txBody>
      </p:sp>
      <p:sp>
        <p:nvSpPr>
          <p:cNvPr id="39" name="Callout: Line 38">
            <a:extLst>
              <a:ext uri="{FF2B5EF4-FFF2-40B4-BE49-F238E27FC236}">
                <a16:creationId xmlns:a16="http://schemas.microsoft.com/office/drawing/2014/main" id="{2581F6D6-299C-D8D7-E8E0-8C663C841ED9}"/>
              </a:ext>
            </a:extLst>
          </p:cNvPr>
          <p:cNvSpPr/>
          <p:nvPr/>
        </p:nvSpPr>
        <p:spPr>
          <a:xfrm>
            <a:off x="4820080" y="1418234"/>
            <a:ext cx="844987" cy="295601"/>
          </a:xfrm>
          <a:prstGeom prst="borderCallout1">
            <a:avLst>
              <a:gd name="adj1" fmla="val 100677"/>
              <a:gd name="adj2" fmla="val 49941"/>
              <a:gd name="adj3" fmla="val 284236"/>
              <a:gd name="adj4" fmla="val 48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Spare Harnesses</a:t>
            </a:r>
          </a:p>
        </p:txBody>
      </p:sp>
      <p:sp>
        <p:nvSpPr>
          <p:cNvPr id="40" name="Callout: Line 39">
            <a:extLst>
              <a:ext uri="{FF2B5EF4-FFF2-40B4-BE49-F238E27FC236}">
                <a16:creationId xmlns:a16="http://schemas.microsoft.com/office/drawing/2014/main" id="{9F2C86EB-A363-8AE3-008F-D0698F56D281}"/>
              </a:ext>
            </a:extLst>
          </p:cNvPr>
          <p:cNvSpPr/>
          <p:nvPr/>
        </p:nvSpPr>
        <p:spPr>
          <a:xfrm>
            <a:off x="3470518" y="1418234"/>
            <a:ext cx="844987" cy="295601"/>
          </a:xfrm>
          <a:prstGeom prst="borderCallout1">
            <a:avLst>
              <a:gd name="adj1" fmla="val 100677"/>
              <a:gd name="adj2" fmla="val 49941"/>
              <a:gd name="adj3" fmla="val 408454"/>
              <a:gd name="adj4" fmla="val 494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2</a:t>
            </a:r>
            <a:r>
              <a:rPr lang="en-US" sz="900" baseline="30000" dirty="0">
                <a:solidFill>
                  <a:schemeClr val="tx1"/>
                </a:solidFill>
              </a:rPr>
              <a:t>nd</a:t>
            </a:r>
            <a:r>
              <a:rPr lang="en-US" sz="900" dirty="0">
                <a:solidFill>
                  <a:schemeClr val="tx1"/>
                </a:solidFill>
              </a:rPr>
              <a:t> ESS Chamber</a:t>
            </a:r>
          </a:p>
        </p:txBody>
      </p:sp>
      <p:sp>
        <p:nvSpPr>
          <p:cNvPr id="41" name="Callout: Line 40">
            <a:extLst>
              <a:ext uri="{FF2B5EF4-FFF2-40B4-BE49-F238E27FC236}">
                <a16:creationId xmlns:a16="http://schemas.microsoft.com/office/drawing/2014/main" id="{C776EECB-5420-DABD-8193-751DC6DDBB51}"/>
              </a:ext>
            </a:extLst>
          </p:cNvPr>
          <p:cNvSpPr/>
          <p:nvPr/>
        </p:nvSpPr>
        <p:spPr>
          <a:xfrm>
            <a:off x="4064055" y="1767678"/>
            <a:ext cx="844987" cy="295601"/>
          </a:xfrm>
          <a:prstGeom prst="borderCallout1">
            <a:avLst>
              <a:gd name="adj1" fmla="val 100677"/>
              <a:gd name="adj2" fmla="val 49941"/>
              <a:gd name="adj3" fmla="val 281907"/>
              <a:gd name="adj4" fmla="val 494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Waveguide Calibration</a:t>
            </a:r>
          </a:p>
        </p:txBody>
      </p:sp>
      <p:sp>
        <p:nvSpPr>
          <p:cNvPr id="44" name="Callout: Line 43">
            <a:extLst>
              <a:ext uri="{FF2B5EF4-FFF2-40B4-BE49-F238E27FC236}">
                <a16:creationId xmlns:a16="http://schemas.microsoft.com/office/drawing/2014/main" id="{35471227-CA32-49EA-CC06-2CC5D38E3731}"/>
              </a:ext>
            </a:extLst>
          </p:cNvPr>
          <p:cNvSpPr/>
          <p:nvPr/>
        </p:nvSpPr>
        <p:spPr>
          <a:xfrm>
            <a:off x="7458207" y="3393861"/>
            <a:ext cx="844987" cy="295601"/>
          </a:xfrm>
          <a:prstGeom prst="borderCallout1">
            <a:avLst>
              <a:gd name="adj1" fmla="val 787"/>
              <a:gd name="adj2" fmla="val 49941"/>
              <a:gd name="adj3" fmla="val -188542"/>
              <a:gd name="adj4" fmla="val 50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Power Sensor</a:t>
            </a:r>
          </a:p>
        </p:txBody>
      </p:sp>
      <p:sp>
        <p:nvSpPr>
          <p:cNvPr id="45" name="Left Brace 44">
            <a:extLst>
              <a:ext uri="{FF2B5EF4-FFF2-40B4-BE49-F238E27FC236}">
                <a16:creationId xmlns:a16="http://schemas.microsoft.com/office/drawing/2014/main" id="{6A2D1345-C07E-48B8-3911-DF285AC24E10}"/>
              </a:ext>
            </a:extLst>
          </p:cNvPr>
          <p:cNvSpPr/>
          <p:nvPr/>
        </p:nvSpPr>
        <p:spPr>
          <a:xfrm rot="5400000">
            <a:off x="5093468" y="2084982"/>
            <a:ext cx="278885" cy="652325"/>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AABC4CE-ACD4-6B63-7AF7-84A982B6FE87}"/>
              </a:ext>
            </a:extLst>
          </p:cNvPr>
          <p:cNvCxnSpPr>
            <a:cxnSpLocks/>
          </p:cNvCxnSpPr>
          <p:nvPr/>
        </p:nvCxnSpPr>
        <p:spPr>
          <a:xfrm flipH="1">
            <a:off x="8615805" y="2704513"/>
            <a:ext cx="251007" cy="0"/>
          </a:xfrm>
          <a:prstGeom prst="line">
            <a:avLst/>
          </a:prstGeom>
          <a:ln w="19050">
            <a:solidFill>
              <a:srgbClr val="FFFF00"/>
            </a:solidFill>
            <a:prstDash val="sysDot"/>
            <a:headEnd type="triangle"/>
          </a:ln>
        </p:spPr>
        <p:style>
          <a:lnRef idx="1">
            <a:schemeClr val="accent1"/>
          </a:lnRef>
          <a:fillRef idx="0">
            <a:schemeClr val="accent1"/>
          </a:fillRef>
          <a:effectRef idx="0">
            <a:schemeClr val="accent1"/>
          </a:effectRef>
          <a:fontRef idx="minor">
            <a:schemeClr val="tx1"/>
          </a:fontRef>
        </p:style>
      </p:cxnSp>
      <p:sp>
        <p:nvSpPr>
          <p:cNvPr id="56" name="Callout: Line 55">
            <a:extLst>
              <a:ext uri="{FF2B5EF4-FFF2-40B4-BE49-F238E27FC236}">
                <a16:creationId xmlns:a16="http://schemas.microsoft.com/office/drawing/2014/main" id="{89A3E0E8-34C4-CFE0-221D-96B935C2C630}"/>
              </a:ext>
            </a:extLst>
          </p:cNvPr>
          <p:cNvSpPr/>
          <p:nvPr/>
        </p:nvSpPr>
        <p:spPr>
          <a:xfrm>
            <a:off x="6466455" y="1408574"/>
            <a:ext cx="844987" cy="295601"/>
          </a:xfrm>
          <a:prstGeom prst="borderCallout1">
            <a:avLst>
              <a:gd name="adj1" fmla="val 100677"/>
              <a:gd name="adj2" fmla="val 49941"/>
              <a:gd name="adj3" fmla="val 408454"/>
              <a:gd name="adj4" fmla="val 494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Partial 2</a:t>
            </a:r>
            <a:r>
              <a:rPr lang="en-US" sz="900" baseline="30000" dirty="0">
                <a:solidFill>
                  <a:schemeClr val="tx1"/>
                </a:solidFill>
              </a:rPr>
              <a:t>nd</a:t>
            </a:r>
            <a:r>
              <a:rPr lang="en-US" sz="900" dirty="0">
                <a:solidFill>
                  <a:schemeClr val="tx1"/>
                </a:solidFill>
              </a:rPr>
              <a:t> ATP</a:t>
            </a:r>
          </a:p>
        </p:txBody>
      </p:sp>
      <p:sp>
        <p:nvSpPr>
          <p:cNvPr id="3" name="Title 6">
            <a:extLst>
              <a:ext uri="{FF2B5EF4-FFF2-40B4-BE49-F238E27FC236}">
                <a16:creationId xmlns:a16="http://schemas.microsoft.com/office/drawing/2014/main" id="{4AAE355A-BB0B-F866-5D27-D167309BC1E5}"/>
              </a:ext>
            </a:extLst>
          </p:cNvPr>
          <p:cNvSpPr txBox="1">
            <a:spLocks/>
          </p:cNvSpPr>
          <p:nvPr/>
        </p:nvSpPr>
        <p:spPr>
          <a:xfrm>
            <a:off x="413411" y="224660"/>
            <a:ext cx="11391902" cy="419100"/>
          </a:xfrm>
          <a:prstGeom prst="rect">
            <a:avLst/>
          </a:prstGeom>
        </p:spPr>
        <p:txBody>
          <a:bodyPr/>
          <a:lstStyle>
            <a:lvl1pPr algn="l" defTabSz="685800" rtl="0" eaLnBrk="1" latinLnBrk="0" hangingPunct="1">
              <a:lnSpc>
                <a:spcPct val="80000"/>
              </a:lnSpc>
              <a:spcBef>
                <a:spcPct val="0"/>
              </a:spcBef>
              <a:buNone/>
              <a:defRPr sz="3200" kern="1200" cap="all" spc="-113" baseline="0">
                <a:solidFill>
                  <a:schemeClr val="tx1"/>
                </a:solidFill>
                <a:latin typeface="+mj-lt"/>
                <a:ea typeface="+mj-ea"/>
                <a:cs typeface="+mj-cs"/>
              </a:defRPr>
            </a:lvl1pPr>
          </a:lstStyle>
          <a:p>
            <a:r>
              <a:rPr lang="en-US" dirty="0"/>
              <a:t>Production Improvements</a:t>
            </a:r>
          </a:p>
        </p:txBody>
      </p:sp>
    </p:spTree>
    <p:extLst>
      <p:ext uri="{BB962C8B-B14F-4D97-AF65-F5344CB8AC3E}">
        <p14:creationId xmlns:p14="http://schemas.microsoft.com/office/powerpoint/2010/main" val="103447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CF2A-B390-289C-5B41-E4036CF710DA}"/>
              </a:ext>
            </a:extLst>
          </p:cNvPr>
          <p:cNvSpPr>
            <a:spLocks noGrp="1"/>
          </p:cNvSpPr>
          <p:nvPr>
            <p:ph type="title"/>
          </p:nvPr>
        </p:nvSpPr>
        <p:spPr>
          <a:xfrm>
            <a:off x="388690" y="3429001"/>
            <a:ext cx="8921657" cy="1447799"/>
          </a:xfrm>
        </p:spPr>
        <p:txBody>
          <a:bodyPr/>
          <a:lstStyle/>
          <a:p>
            <a:r>
              <a:rPr lang="en-US" altLang="en-US" dirty="0"/>
              <a:t>Software Fixes/Enhancements</a:t>
            </a:r>
            <a:br>
              <a:rPr lang="en-US" altLang="en-US" dirty="0"/>
            </a:br>
            <a:br>
              <a:rPr lang="en-US" altLang="en-US" dirty="0"/>
            </a:br>
            <a:endParaRPr lang="en-US" dirty="0"/>
          </a:p>
        </p:txBody>
      </p:sp>
      <p:sp>
        <p:nvSpPr>
          <p:cNvPr id="12" name="Slide Number Placeholder 11">
            <a:extLst>
              <a:ext uri="{FF2B5EF4-FFF2-40B4-BE49-F238E27FC236}">
                <a16:creationId xmlns:a16="http://schemas.microsoft.com/office/drawing/2014/main" id="{5CC745A8-5F16-651C-551C-07DF9028A614}"/>
              </a:ext>
            </a:extLst>
          </p:cNvPr>
          <p:cNvSpPr>
            <a:spLocks noGrp="1"/>
          </p:cNvSpPr>
          <p:nvPr>
            <p:ph type="sldNum" sz="quarter" idx="12"/>
          </p:nvPr>
        </p:nvSpPr>
        <p:spPr/>
        <p:txBody>
          <a:bodyPr/>
          <a:lstStyle/>
          <a:p>
            <a:fld id="{7B94EC18-1D2B-4535-B738-0E53AFE26620}" type="slidenum">
              <a:rPr lang="en-US" smtClean="0"/>
              <a:pPr/>
              <a:t>9</a:t>
            </a:fld>
            <a:endParaRPr lang="en-US"/>
          </a:p>
        </p:txBody>
      </p:sp>
    </p:spTree>
    <p:extLst>
      <p:ext uri="{BB962C8B-B14F-4D97-AF65-F5344CB8AC3E}">
        <p14:creationId xmlns:p14="http://schemas.microsoft.com/office/powerpoint/2010/main" val="1121150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neywell Single Image Cover">
  <a:themeElements>
    <a:clrScheme name="Honeywell Branded Colors">
      <a:dk1>
        <a:srgbClr val="000000"/>
      </a:dk1>
      <a:lt1>
        <a:srgbClr val="FFFFFF"/>
      </a:lt1>
      <a:dk2>
        <a:srgbClr val="E1261C"/>
      </a:dk2>
      <a:lt2>
        <a:srgbClr val="FFFFFF"/>
      </a:lt2>
      <a:accent1>
        <a:srgbClr val="000000"/>
      </a:accent1>
      <a:accent2>
        <a:srgbClr val="707070"/>
      </a:accent2>
      <a:accent3>
        <a:srgbClr val="E1261C"/>
      </a:accent3>
      <a:accent4>
        <a:srgbClr val="F37021"/>
      </a:accent4>
      <a:accent5>
        <a:srgbClr val="FFC627"/>
      </a:accent5>
      <a:accent6>
        <a:srgbClr val="1792E5"/>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potx" id="{E5377A35-1CE6-4348-AF09-6DC57BC829F2}" vid="{0ACAC726-7F9E-49EF-9826-7843E2AF0DD2}"/>
    </a:ext>
  </a:extLst>
</a:theme>
</file>

<file path=ppt/theme/theme2.xml><?xml version="1.0" encoding="utf-8"?>
<a:theme xmlns:a="http://schemas.openxmlformats.org/drawingml/2006/main" name="1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4EDEBC17-B735-4970-8431-3357647BE48D}" vid="{00FEBFF4-FC87-4061-AE11-B723ACA24D30}"/>
    </a:ext>
  </a:extLst>
</a:theme>
</file>

<file path=ppt/theme/theme3.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3af126-92eb-4bb5-8bfd-1661103a2928" xsi:nil="true"/>
    <lcf76f155ced4ddcb4097134ff3c332f xmlns="5c9ad062-aa00-492d-a75b-e00dca3b3d0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34FE2A5FCB4A40879E88ECF8489FD4" ma:contentTypeVersion="17" ma:contentTypeDescription="Create a new document." ma:contentTypeScope="" ma:versionID="4f778473406afca033cbe6c3aa42e393">
  <xsd:schema xmlns:xsd="http://www.w3.org/2001/XMLSchema" xmlns:xs="http://www.w3.org/2001/XMLSchema" xmlns:p="http://schemas.microsoft.com/office/2006/metadata/properties" xmlns:ns2="5c9ad062-aa00-492d-a75b-e00dca3b3d0f" xmlns:ns3="0dab3b79-5a11-4a79-9b08-3bd2d79ac80f" xmlns:ns4="213af126-92eb-4bb5-8bfd-1661103a2928" targetNamespace="http://schemas.microsoft.com/office/2006/metadata/properties" ma:root="true" ma:fieldsID="b15a23d9448a96b3ffd4ab5178fb8fc4" ns2:_="" ns3:_="" ns4:_="">
    <xsd:import namespace="5c9ad062-aa00-492d-a75b-e00dca3b3d0f"/>
    <xsd:import namespace="0dab3b79-5a11-4a79-9b08-3bd2d79ac80f"/>
    <xsd:import namespace="213af126-92eb-4bb5-8bfd-1661103a29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ad062-aa00-492d-a75b-e00dca3b3d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bc46713-8fa2-488a-ac8b-ad618560c9d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ab3b79-5a11-4a79-9b08-3bd2d79ac8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c8bf28e-e1e2-4321-b4d7-8a8cbe31736a}" ma:internalName="TaxCatchAll" ma:showField="CatchAllData" ma:web="0dab3b79-5a11-4a79-9b08-3bd2d79ac8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308AD-929C-4AF1-934C-AD13F105D728}">
  <ds:schemaRefs>
    <ds:schemaRef ds:uri="http://schemas.microsoft.com/office/2006/metadata/properties"/>
    <ds:schemaRef ds:uri="http://schemas.microsoft.com/office/2006/documentManagement/types"/>
    <ds:schemaRef ds:uri="http://purl.org/dc/elements/1.1/"/>
    <ds:schemaRef ds:uri="http://purl.org/dc/terms/"/>
    <ds:schemaRef ds:uri="http://purl.org/dc/dcmitype/"/>
    <ds:schemaRef ds:uri="0dab3b79-5a11-4a79-9b08-3bd2d79ac80f"/>
    <ds:schemaRef ds:uri="http://schemas.microsoft.com/office/infopath/2007/PartnerControls"/>
    <ds:schemaRef ds:uri="213af126-92eb-4bb5-8bfd-1661103a2928"/>
    <ds:schemaRef ds:uri="http://schemas.openxmlformats.org/package/2006/metadata/core-properties"/>
    <ds:schemaRef ds:uri="5c9ad062-aa00-492d-a75b-e00dca3b3d0f"/>
    <ds:schemaRef ds:uri="http://www.w3.org/XML/1998/namespace"/>
  </ds:schemaRefs>
</ds:datastoreItem>
</file>

<file path=customXml/itemProps2.xml><?xml version="1.0" encoding="utf-8"?>
<ds:datastoreItem xmlns:ds="http://schemas.openxmlformats.org/officeDocument/2006/customXml" ds:itemID="{23A96D48-C214-4F88-BF4C-52E319A5EF21}">
  <ds:schemaRefs>
    <ds:schemaRef ds:uri="http://schemas.microsoft.com/sharepoint/v3/contenttype/forms"/>
  </ds:schemaRefs>
</ds:datastoreItem>
</file>

<file path=customXml/itemProps3.xml><?xml version="1.0" encoding="utf-8"?>
<ds:datastoreItem xmlns:ds="http://schemas.openxmlformats.org/officeDocument/2006/customXml" ds:itemID="{F9D403E3-1CE7-449F-84A9-F2DADD7E24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9ad062-aa00-492d-a75b-e00dca3b3d0f"/>
    <ds:schemaRef ds:uri="0dab3b79-5a11-4a79-9b08-3bd2d79ac80f"/>
    <ds:schemaRef ds:uri="213af126-92eb-4bb5-8bfd-1661103a2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546e5e1-5d42-4630-bacd-c69bfdcbd5e8}" enabled="1" method="Standard" siteId="{96ece526-9c7d-48b0-8daf-8b93c90a5d18}" removed="0"/>
</clbl:labelList>
</file>

<file path=docProps/app.xml><?xml version="1.0" encoding="utf-8"?>
<Properties xmlns="http://schemas.openxmlformats.org/officeDocument/2006/extended-properties" xmlns:vt="http://schemas.openxmlformats.org/officeDocument/2006/docPropsVTypes">
  <Template>Honeywell%20PowerPoint%20Template16x9Final%20Arial%205619%20pptx%20pptx</Template>
  <TotalTime>33829</TotalTime>
  <Words>1040</Words>
  <Application>Microsoft Office PowerPoint</Application>
  <PresentationFormat>Widescreen</PresentationFormat>
  <Paragraphs>191</Paragraphs>
  <Slides>14</Slides>
  <Notes>11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7" baseType="lpstr">
      <vt:lpstr>Aptos</vt:lpstr>
      <vt:lpstr>Arial</vt:lpstr>
      <vt:lpstr>Arial Black</vt:lpstr>
      <vt:lpstr>Arial-BoldMT</vt:lpstr>
      <vt:lpstr>Calibri</vt:lpstr>
      <vt:lpstr>Courier New</vt:lpstr>
      <vt:lpstr>Helvetica 55 Roman</vt:lpstr>
      <vt:lpstr>Helvetica Neue</vt:lpstr>
      <vt:lpstr>HelveticaNeue BoldCond</vt:lpstr>
      <vt:lpstr>Wingdings</vt:lpstr>
      <vt:lpstr>Honeywell Single Image Cover</vt:lpstr>
      <vt:lpstr>1_Honeywell Template 2022</vt:lpstr>
      <vt:lpstr>think-cell Slide</vt:lpstr>
      <vt:lpstr>RDR-7000 Technical &amp; Reliability Updates</vt:lpstr>
      <vt:lpstr>Reliability Updates  </vt:lpstr>
      <vt:lpstr>RDR7K Removal Status</vt:lpstr>
      <vt:lpstr>RF Module Q-12 Overstressed / Burning up:    </vt:lpstr>
      <vt:lpstr>Analog Pitch / Roll / Heading (A-PRH):   </vt:lpstr>
      <vt:lpstr>PCIe Cable Communications:    </vt:lpstr>
      <vt:lpstr>Low Transmit Power:   </vt:lpstr>
      <vt:lpstr>PowerPoint Presentation</vt:lpstr>
      <vt:lpstr>Software Fixes/Enhancements  </vt:lpstr>
      <vt:lpstr>PN: SW69003810-508 </vt:lpstr>
      <vt:lpstr>TextRon User Experience </vt:lpstr>
      <vt:lpstr>Additional Online Resources</vt:lpstr>
      <vt:lpstr>RDR-7000 Technical Information</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PowerPoint template 2019</dc:title>
  <dc:creator>mark.liles@honeywell.com</dc:creator>
  <cp:lastModifiedBy>Miles, Benjamin (Ben)</cp:lastModifiedBy>
  <cp:revision>133</cp:revision>
  <dcterms:created xsi:type="dcterms:W3CDTF">2020-01-23T06:34:48Z</dcterms:created>
  <dcterms:modified xsi:type="dcterms:W3CDTF">2024-12-05T16:59:09Z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0x0101000234FE2A5FCB4A40879E88ECF8489FD4</vt:lpwstr>
  </property>
  <property fmtid="{D5CDD505-2E9C-101B-9397-08002B2CF9AE}" pid="3" name="MSIP_Label_d546e5e1-5d42-4630-bacd-c69bfdcbd5e8_Enabled">
    <vt:lpwstr>true</vt:lpwstr>
  </property>
  <property fmtid="{D5CDD505-2E9C-101B-9397-08002B2CF9AE}" pid="4" name="MSIP_Label_d546e5e1-5d42-4630-bacd-c69bfdcbd5e8_SetDate">
    <vt:lpwstr>2020-09-18T16:47:15Z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0811ebbe-72d0-4a30-a679-1bdfb5af739b</vt:lpwstr>
  </property>
  <property fmtid="{D5CDD505-2E9C-101B-9397-08002B2CF9AE}" pid="9" name="MSIP_Label_d546e5e1-5d42-4630-bacd-c69bfdcbd5e8_ContentBits">
    <vt:lpwstr>0</vt:lpwstr>
  </property>
  <property fmtid="{D5CDD505-2E9C-101B-9397-08002B2CF9AE}" pid="10" name="SmartTag">
    <vt:lpwstr>4</vt:lpwstr>
  </property>
  <property fmtid="{D5CDD505-2E9C-101B-9397-08002B2CF9AE}" pid="11" name="MediaServiceImageTags">
    <vt:lpwstr/>
  </property>
</Properties>
</file>