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2B452-26D2-4D1E-8886-B4CA54B854B2}" v="3" dt="2024-11-04T17:32:30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ley, Mark" userId="c012abac-3505-427a-9dcd-b1c2476a2d87" providerId="ADAL" clId="{B022B452-26D2-4D1E-8886-B4CA54B854B2}"/>
    <pc:docChg chg="custSel addSld delSld modSld delMainMaster">
      <pc:chgData name="Bradley, Mark" userId="c012abac-3505-427a-9dcd-b1c2476a2d87" providerId="ADAL" clId="{B022B452-26D2-4D1E-8886-B4CA54B854B2}" dt="2024-11-04T17:29:27.222" v="10" actId="20577"/>
      <pc:docMkLst>
        <pc:docMk/>
      </pc:docMkLst>
      <pc:sldChg chg="del">
        <pc:chgData name="Bradley, Mark" userId="c012abac-3505-427a-9dcd-b1c2476a2d87" providerId="ADAL" clId="{B022B452-26D2-4D1E-8886-B4CA54B854B2}" dt="2024-11-01T16:52:00.406" v="3" actId="47"/>
        <pc:sldMkLst>
          <pc:docMk/>
          <pc:sldMk cId="804688990" sldId="256"/>
        </pc:sldMkLst>
      </pc:sldChg>
      <pc:sldChg chg="modSp add del mod">
        <pc:chgData name="Bradley, Mark" userId="c012abac-3505-427a-9dcd-b1c2476a2d87" providerId="ADAL" clId="{B022B452-26D2-4D1E-8886-B4CA54B854B2}" dt="2024-11-01T16:51:58.090" v="2" actId="47"/>
        <pc:sldMkLst>
          <pc:docMk/>
          <pc:sldMk cId="1100359789" sldId="355"/>
        </pc:sldMkLst>
        <pc:spChg chg="mod">
          <ac:chgData name="Bradley, Mark" userId="c012abac-3505-427a-9dcd-b1c2476a2d87" providerId="ADAL" clId="{B022B452-26D2-4D1E-8886-B4CA54B854B2}" dt="2024-11-01T16:51:25.360" v="1" actId="27636"/>
          <ac:spMkLst>
            <pc:docMk/>
            <pc:sldMk cId="1100359789" sldId="355"/>
            <ac:spMk id="9" creationId="{D766D8D1-8813-466D-AC21-9F02E9FBBE49}"/>
          </ac:spMkLst>
        </pc:spChg>
      </pc:sldChg>
      <pc:sldChg chg="modSp mod">
        <pc:chgData name="Bradley, Mark" userId="c012abac-3505-427a-9dcd-b1c2476a2d87" providerId="ADAL" clId="{B022B452-26D2-4D1E-8886-B4CA54B854B2}" dt="2024-11-04T17:29:27.222" v="10" actId="20577"/>
        <pc:sldMkLst>
          <pc:docMk/>
          <pc:sldMk cId="4155807077" sldId="356"/>
        </pc:sldMkLst>
        <pc:spChg chg="mod">
          <ac:chgData name="Bradley, Mark" userId="c012abac-3505-427a-9dcd-b1c2476a2d87" providerId="ADAL" clId="{B022B452-26D2-4D1E-8886-B4CA54B854B2}" dt="2024-11-04T17:29:27.222" v="10" actId="20577"/>
          <ac:spMkLst>
            <pc:docMk/>
            <pc:sldMk cId="4155807077" sldId="356"/>
            <ac:spMk id="9" creationId="{D766D8D1-8813-466D-AC21-9F02E9FBBE49}"/>
          </ac:spMkLst>
        </pc:spChg>
      </pc:sldChg>
      <pc:sldMasterChg chg="del delSldLayout">
        <pc:chgData name="Bradley, Mark" userId="c012abac-3505-427a-9dcd-b1c2476a2d87" providerId="ADAL" clId="{B022B452-26D2-4D1E-8886-B4CA54B854B2}" dt="2024-11-01T16:52:00.406" v="3" actId="47"/>
        <pc:sldMasterMkLst>
          <pc:docMk/>
          <pc:sldMasterMk cId="533472899" sldId="2147483648"/>
        </pc:sldMasterMkLst>
        <pc:sldLayoutChg chg="del">
          <pc:chgData name="Bradley, Mark" userId="c012abac-3505-427a-9dcd-b1c2476a2d87" providerId="ADAL" clId="{B022B452-26D2-4D1E-8886-B4CA54B854B2}" dt="2024-11-01T16:52:00.406" v="3" actId="47"/>
          <pc:sldLayoutMkLst>
            <pc:docMk/>
            <pc:sldMasterMk cId="533472899" sldId="2147483648"/>
            <pc:sldLayoutMk cId="3544364058" sldId="2147483649"/>
          </pc:sldLayoutMkLst>
        </pc:sldLayoutChg>
        <pc:sldLayoutChg chg="del">
          <pc:chgData name="Bradley, Mark" userId="c012abac-3505-427a-9dcd-b1c2476a2d87" providerId="ADAL" clId="{B022B452-26D2-4D1E-8886-B4CA54B854B2}" dt="2024-11-01T16:52:00.406" v="3" actId="47"/>
          <pc:sldLayoutMkLst>
            <pc:docMk/>
            <pc:sldMasterMk cId="533472899" sldId="2147483648"/>
            <pc:sldLayoutMk cId="57789021" sldId="2147483650"/>
          </pc:sldLayoutMkLst>
        </pc:sldLayoutChg>
        <pc:sldLayoutChg chg="del">
          <pc:chgData name="Bradley, Mark" userId="c012abac-3505-427a-9dcd-b1c2476a2d87" providerId="ADAL" clId="{B022B452-26D2-4D1E-8886-B4CA54B854B2}" dt="2024-11-01T16:52:00.406" v="3" actId="47"/>
          <pc:sldLayoutMkLst>
            <pc:docMk/>
            <pc:sldMasterMk cId="533472899" sldId="2147483648"/>
            <pc:sldLayoutMk cId="525079111" sldId="2147483651"/>
          </pc:sldLayoutMkLst>
        </pc:sldLayoutChg>
        <pc:sldLayoutChg chg="del">
          <pc:chgData name="Bradley, Mark" userId="c012abac-3505-427a-9dcd-b1c2476a2d87" providerId="ADAL" clId="{B022B452-26D2-4D1E-8886-B4CA54B854B2}" dt="2024-11-01T16:52:00.406" v="3" actId="47"/>
          <pc:sldLayoutMkLst>
            <pc:docMk/>
            <pc:sldMasterMk cId="533472899" sldId="2147483648"/>
            <pc:sldLayoutMk cId="3253011098" sldId="2147483652"/>
          </pc:sldLayoutMkLst>
        </pc:sldLayoutChg>
        <pc:sldLayoutChg chg="del">
          <pc:chgData name="Bradley, Mark" userId="c012abac-3505-427a-9dcd-b1c2476a2d87" providerId="ADAL" clId="{B022B452-26D2-4D1E-8886-B4CA54B854B2}" dt="2024-11-01T16:52:00.406" v="3" actId="47"/>
          <pc:sldLayoutMkLst>
            <pc:docMk/>
            <pc:sldMasterMk cId="533472899" sldId="2147483648"/>
            <pc:sldLayoutMk cId="3769590641" sldId="2147483653"/>
          </pc:sldLayoutMkLst>
        </pc:sldLayoutChg>
        <pc:sldLayoutChg chg="del">
          <pc:chgData name="Bradley, Mark" userId="c012abac-3505-427a-9dcd-b1c2476a2d87" providerId="ADAL" clId="{B022B452-26D2-4D1E-8886-B4CA54B854B2}" dt="2024-11-01T16:52:00.406" v="3" actId="47"/>
          <pc:sldLayoutMkLst>
            <pc:docMk/>
            <pc:sldMasterMk cId="533472899" sldId="2147483648"/>
            <pc:sldLayoutMk cId="2485607055" sldId="2147483654"/>
          </pc:sldLayoutMkLst>
        </pc:sldLayoutChg>
        <pc:sldLayoutChg chg="del">
          <pc:chgData name="Bradley, Mark" userId="c012abac-3505-427a-9dcd-b1c2476a2d87" providerId="ADAL" clId="{B022B452-26D2-4D1E-8886-B4CA54B854B2}" dt="2024-11-01T16:52:00.406" v="3" actId="47"/>
          <pc:sldLayoutMkLst>
            <pc:docMk/>
            <pc:sldMasterMk cId="533472899" sldId="2147483648"/>
            <pc:sldLayoutMk cId="1396118446" sldId="2147483655"/>
          </pc:sldLayoutMkLst>
        </pc:sldLayoutChg>
        <pc:sldLayoutChg chg="del">
          <pc:chgData name="Bradley, Mark" userId="c012abac-3505-427a-9dcd-b1c2476a2d87" providerId="ADAL" clId="{B022B452-26D2-4D1E-8886-B4CA54B854B2}" dt="2024-11-01T16:52:00.406" v="3" actId="47"/>
          <pc:sldLayoutMkLst>
            <pc:docMk/>
            <pc:sldMasterMk cId="533472899" sldId="2147483648"/>
            <pc:sldLayoutMk cId="3864389587" sldId="2147483656"/>
          </pc:sldLayoutMkLst>
        </pc:sldLayoutChg>
        <pc:sldLayoutChg chg="del">
          <pc:chgData name="Bradley, Mark" userId="c012abac-3505-427a-9dcd-b1c2476a2d87" providerId="ADAL" clId="{B022B452-26D2-4D1E-8886-B4CA54B854B2}" dt="2024-11-01T16:52:00.406" v="3" actId="47"/>
          <pc:sldLayoutMkLst>
            <pc:docMk/>
            <pc:sldMasterMk cId="533472899" sldId="2147483648"/>
            <pc:sldLayoutMk cId="561287126" sldId="2147483657"/>
          </pc:sldLayoutMkLst>
        </pc:sldLayoutChg>
        <pc:sldLayoutChg chg="del">
          <pc:chgData name="Bradley, Mark" userId="c012abac-3505-427a-9dcd-b1c2476a2d87" providerId="ADAL" clId="{B022B452-26D2-4D1E-8886-B4CA54B854B2}" dt="2024-11-01T16:52:00.406" v="3" actId="47"/>
          <pc:sldLayoutMkLst>
            <pc:docMk/>
            <pc:sldMasterMk cId="533472899" sldId="2147483648"/>
            <pc:sldLayoutMk cId="4075776558" sldId="2147483658"/>
          </pc:sldLayoutMkLst>
        </pc:sldLayoutChg>
        <pc:sldLayoutChg chg="del">
          <pc:chgData name="Bradley, Mark" userId="c012abac-3505-427a-9dcd-b1c2476a2d87" providerId="ADAL" clId="{B022B452-26D2-4D1E-8886-B4CA54B854B2}" dt="2024-11-01T16:52:00.406" v="3" actId="47"/>
          <pc:sldLayoutMkLst>
            <pc:docMk/>
            <pc:sldMasterMk cId="533472899" sldId="2147483648"/>
            <pc:sldLayoutMk cId="3390608389" sldId="2147483659"/>
          </pc:sldLayoutMkLst>
        </pc:sldLayoutChg>
        <pc:sldLayoutChg chg="del">
          <pc:chgData name="Bradley, Mark" userId="c012abac-3505-427a-9dcd-b1c2476a2d87" providerId="ADAL" clId="{B022B452-26D2-4D1E-8886-B4CA54B854B2}" dt="2024-11-01T16:51:58.090" v="2" actId="47"/>
          <pc:sldLayoutMkLst>
            <pc:docMk/>
            <pc:sldMasterMk cId="533472899" sldId="2147483648"/>
            <pc:sldLayoutMk cId="2933091083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sv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sv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+ P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820" y="3848100"/>
            <a:ext cx="5600700" cy="529919"/>
          </a:xfrm>
        </p:spPr>
        <p:txBody>
          <a:bodyPr tIns="0" bIns="182880" anchor="t" anchorCtr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BBBFD44-5F5E-4C21-80A4-A59103C0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820" y="4727872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fld id="{31546B36-5F7F-47D8-974B-D517C0909C20}" type="datetime4">
              <a:rPr lang="en-US" smtClean="0"/>
              <a:t>November 4, 2024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6CA9089-D488-4025-B808-A0F364A7E5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9D7E3A5-96E7-4F6F-94B6-4E220A39B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20" y="1409700"/>
            <a:ext cx="7939020" cy="2019300"/>
          </a:xfrm>
        </p:spPr>
        <p:txBody>
          <a:bodyPr tIns="0" anchor="t"/>
          <a:lstStyle>
            <a:lvl1pPr algn="l">
              <a:lnSpc>
                <a:spcPct val="7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20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A779350-F79E-4670-8766-69328892C4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6044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A779350-F79E-4670-8766-69328892C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30627E3-1DA9-4C85-BDEE-E3FA68038BF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20" y="1409699"/>
            <a:ext cx="8348452" cy="978088"/>
          </a:xfrm>
        </p:spPr>
        <p:txBody>
          <a:bodyPr wrap="square" tIns="0" anchor="t">
            <a:spAutoFit/>
          </a:bodyPr>
          <a:lstStyle>
            <a:lvl1pPr>
              <a:lnSpc>
                <a:spcPct val="7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820" y="3848101"/>
            <a:ext cx="5600700" cy="219997"/>
          </a:xfrm>
        </p:spPr>
        <p:txBody>
          <a:bodyPr tIns="0" anchor="t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757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26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D926425-8E0A-4F19-95F9-2CCCC40F83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9658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D926425-8E0A-4F19-95F9-2CCCC40F8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94E27FC-0EBE-49F1-BF4C-F70FB47B78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7BEA89-1F2D-4361-A0A6-ED0DF3A4E07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19"/>
            <a:ext cx="5489645" cy="4800035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6EE8B6-D5D3-45A6-99A5-46B248DBEE4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5668" y="1273219"/>
            <a:ext cx="5489645" cy="4800035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</p:txBody>
      </p:sp>
    </p:spTree>
    <p:extLst>
      <p:ext uri="{BB962C8B-B14F-4D97-AF65-F5344CB8AC3E}">
        <p14:creationId xmlns:p14="http://schemas.microsoft.com/office/powerpoint/2010/main" val="1894032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D926425-8E0A-4F19-95F9-2CCCC40F83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4358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D926425-8E0A-4F19-95F9-2CCCC40F8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94E27FC-0EBE-49F1-BF4C-F70FB47B78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7BEA89-1F2D-4361-A0A6-ED0DF3A4E07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19"/>
            <a:ext cx="5489645" cy="4800035"/>
          </a:xfrm>
        </p:spPr>
        <p:txBody>
          <a:bodyPr wrap="square"/>
          <a:lstStyle>
            <a:lvl1pPr marL="457200" indent="-45720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  <a:defRPr sz="2400" b="1"/>
            </a:lvl1pPr>
            <a:lvl2pPr marL="0" indent="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/>
            </a:lvl2pPr>
            <a:lvl3pPr marL="720000" indent="-342900">
              <a:lnSpc>
                <a:spcPct val="8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8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8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      Second level, 22pt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      Second level, 22pt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      Second level, 22pt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6EE8B6-D5D3-45A6-99A5-46B248DBEE4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5668" y="1273219"/>
            <a:ext cx="5489645" cy="4800035"/>
          </a:xfrm>
        </p:spPr>
        <p:txBody>
          <a:bodyPr wrap="square"/>
          <a:lstStyle>
            <a:lvl1pPr marL="457200" indent="-45720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AutoNum type="arabicPeriod" startAt="4"/>
              <a:defRPr sz="2400"/>
            </a:lvl1pPr>
            <a:lvl2pPr marL="0" indent="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/>
            </a:lvl2pPr>
            <a:lvl3pPr marL="720000" indent="-342900">
              <a:lnSpc>
                <a:spcPct val="8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8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8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      Second level, 22pt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      Second level, 22pt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      Second level, 22pt</a:t>
            </a:r>
          </a:p>
        </p:txBody>
      </p:sp>
    </p:spTree>
    <p:extLst>
      <p:ext uri="{BB962C8B-B14F-4D97-AF65-F5344CB8AC3E}">
        <p14:creationId xmlns:p14="http://schemas.microsoft.com/office/powerpoint/2010/main" val="149884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1569492"/>
            <a:ext cx="11159889" cy="2988859"/>
          </a:xfrm>
        </p:spPr>
        <p:txBody>
          <a:bodyPr tIns="0" anchor="t"/>
          <a:lstStyle>
            <a:lvl1pPr>
              <a:lnSpc>
                <a:spcPct val="70000"/>
              </a:lnSpc>
              <a:defRPr sz="8800" b="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F681587E-4DF3-EDA9-D475-3F125132E1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22389" y="6464368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2024 Honeywell International Inc. Neither this document nor the information contained herein may be reproduced, used, distributed or disclosed to others without the written consent of Honeywell</a:t>
            </a:r>
          </a:p>
        </p:txBody>
      </p:sp>
    </p:spTree>
    <p:extLst>
      <p:ext uri="{BB962C8B-B14F-4D97-AF65-F5344CB8AC3E}">
        <p14:creationId xmlns:p14="http://schemas.microsoft.com/office/powerpoint/2010/main" val="381777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495299"/>
            <a:ext cx="5524500" cy="585090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400"/>
              </a:spcBef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2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495300"/>
            <a:ext cx="5524500" cy="5878204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4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6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0FA05A-5C58-4939-B23A-CA85D503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C0DF15-7E04-48F6-8858-CAC8F02DF0E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19"/>
            <a:ext cx="11446494" cy="4226829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prstClr val="black"/>
                </a:solidFill>
              </a:rPr>
              <a:t>First level of text, Arial Bold 24pt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b="0" dirty="0"/>
              <a:t>Second level</a:t>
            </a:r>
            <a:r>
              <a:rPr lang="en-US" sz="2200" b="0" dirty="0">
                <a:solidFill>
                  <a:prstClr val="black"/>
                </a:solidFill>
              </a:rPr>
              <a:t> of text, Arial 22pt</a:t>
            </a:r>
            <a:endParaRPr lang="en-US" sz="2200" b="0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FBBA11C-1284-25E9-2202-DFF2EF48CF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5985387"/>
            <a:ext cx="12192000" cy="374904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r>
              <a:rPr lang="en-US" dirty="0"/>
              <a:t>Key Takeaway,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diam </a:t>
            </a:r>
            <a:r>
              <a:rPr lang="en-US" dirty="0" err="1"/>
              <a:t>vitu</a:t>
            </a:r>
            <a:r>
              <a:rPr lang="en-US" dirty="0"/>
              <a:t> </a:t>
            </a:r>
            <a:r>
              <a:rPr lang="en-US" dirty="0" err="1"/>
              <a:t>perata</a:t>
            </a:r>
            <a:r>
              <a:rPr lang="en-US" dirty="0"/>
              <a:t> sea.</a:t>
            </a:r>
          </a:p>
        </p:txBody>
      </p:sp>
    </p:spTree>
    <p:extLst>
      <p:ext uri="{BB962C8B-B14F-4D97-AF65-F5344CB8AC3E}">
        <p14:creationId xmlns:p14="http://schemas.microsoft.com/office/powerpoint/2010/main" val="382822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5985387"/>
            <a:ext cx="12192000" cy="374904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r>
              <a:rPr lang="en-US" dirty="0"/>
              <a:t>Key Takeaway,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diam </a:t>
            </a:r>
            <a:r>
              <a:rPr lang="en-US" dirty="0" err="1"/>
              <a:t>vitu</a:t>
            </a:r>
            <a:r>
              <a:rPr lang="en-US" dirty="0"/>
              <a:t> </a:t>
            </a:r>
            <a:r>
              <a:rPr lang="en-US" dirty="0" err="1"/>
              <a:t>perata</a:t>
            </a:r>
            <a:r>
              <a:rPr lang="en-US" dirty="0"/>
              <a:t> sea.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0FA05A-5C58-4939-B23A-CA85D503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C0DF15-7E04-48F6-8858-CAC8F02DF0E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19"/>
            <a:ext cx="11446494" cy="4226829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</p:txBody>
      </p:sp>
    </p:spTree>
    <p:extLst>
      <p:ext uri="{BB962C8B-B14F-4D97-AF65-F5344CB8AC3E}">
        <p14:creationId xmlns:p14="http://schemas.microsoft.com/office/powerpoint/2010/main" val="3795563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36296D-A8A9-4486-BC21-BD1C0D82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554457-FC40-423A-87B6-F5796CB1610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20"/>
            <a:ext cx="5489645" cy="4267772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79FC20-395E-44C6-B5D6-DD2C5821EBD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5668" y="1273220"/>
            <a:ext cx="5489645" cy="4267772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09DA6B7-96F6-6714-980C-A366518DA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5985387"/>
            <a:ext cx="12192000" cy="374904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r>
              <a:rPr lang="en-US" dirty="0"/>
              <a:t>Key Takeaway,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diam </a:t>
            </a:r>
            <a:r>
              <a:rPr lang="en-US" dirty="0" err="1"/>
              <a:t>vitu</a:t>
            </a:r>
            <a:r>
              <a:rPr lang="en-US" dirty="0"/>
              <a:t> </a:t>
            </a:r>
            <a:r>
              <a:rPr lang="en-US" dirty="0" err="1"/>
              <a:t>perata</a:t>
            </a:r>
            <a:r>
              <a:rPr lang="en-US" dirty="0"/>
              <a:t> sea.</a:t>
            </a:r>
          </a:p>
        </p:txBody>
      </p:sp>
    </p:spTree>
    <p:extLst>
      <p:ext uri="{BB962C8B-B14F-4D97-AF65-F5344CB8AC3E}">
        <p14:creationId xmlns:p14="http://schemas.microsoft.com/office/powerpoint/2010/main" val="4061691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273218"/>
            <a:ext cx="5372100" cy="4215793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7AF3F3-CE71-4538-AB47-415EDACA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1D558C-A24B-463E-B5A5-4C97505723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20"/>
            <a:ext cx="5489645" cy="4215792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7A77A03-89FA-DE61-C9BC-ED80C5ED68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5985387"/>
            <a:ext cx="12192000" cy="374904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r>
              <a:rPr lang="en-US" dirty="0"/>
              <a:t>Key Takeaway,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diam </a:t>
            </a:r>
            <a:r>
              <a:rPr lang="en-US" dirty="0" err="1"/>
              <a:t>vitu</a:t>
            </a:r>
            <a:r>
              <a:rPr lang="en-US" dirty="0"/>
              <a:t> </a:t>
            </a:r>
            <a:r>
              <a:rPr lang="en-US" dirty="0" err="1"/>
              <a:t>perata</a:t>
            </a:r>
            <a:r>
              <a:rPr lang="en-US" dirty="0"/>
              <a:t> sea.</a:t>
            </a:r>
          </a:p>
        </p:txBody>
      </p:sp>
    </p:spTree>
    <p:extLst>
      <p:ext uri="{BB962C8B-B14F-4D97-AF65-F5344CB8AC3E}">
        <p14:creationId xmlns:p14="http://schemas.microsoft.com/office/powerpoint/2010/main" val="281130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+ P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820" y="3848100"/>
            <a:ext cx="5600700" cy="529919"/>
          </a:xfrm>
        </p:spPr>
        <p:txBody>
          <a:bodyPr tIns="0" bIns="182880" anchor="t" anchorCtr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BBBFD44-5F5E-4C21-80A4-A59103C0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820" y="4727872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fld id="{31546B36-5F7F-47D8-974B-D517C0909C20}" type="datetime4">
              <a:rPr lang="en-US" smtClean="0"/>
              <a:t>November 4, 2024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D7E3A5-96E7-4F6F-94B6-4E220A39B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20" y="1409700"/>
            <a:ext cx="7939020" cy="2019300"/>
          </a:xfrm>
        </p:spPr>
        <p:txBody>
          <a:bodyPr tIns="0" anchor="t"/>
          <a:lstStyle>
            <a:lvl1pPr algn="l">
              <a:lnSpc>
                <a:spcPct val="7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1E13F6C-E033-417B-82A7-B383D77AE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95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18" y="1300516"/>
            <a:ext cx="5489645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8204F5-2A45-4B00-A392-2D31EC99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C636046D-D989-410E-84A4-C8061B4F9E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15667" y="1300516"/>
            <a:ext cx="5489645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8717B-9346-4DBC-A4BD-D13AD33DD3B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3825354"/>
            <a:ext cx="5489645" cy="1732130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9CAA11-4780-4E6B-BE94-8350B797410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15668" y="3825354"/>
            <a:ext cx="5489645" cy="1732130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8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6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628086F-C662-1E45-D10A-801CF7C63D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" y="5985387"/>
            <a:ext cx="12192000" cy="374904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r>
              <a:rPr lang="en-US" dirty="0"/>
              <a:t>Key Takeaway,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diam </a:t>
            </a:r>
            <a:r>
              <a:rPr lang="en-US" dirty="0" err="1"/>
              <a:t>vitu</a:t>
            </a:r>
            <a:r>
              <a:rPr lang="en-US" dirty="0"/>
              <a:t> </a:t>
            </a:r>
            <a:r>
              <a:rPr lang="en-US" dirty="0" err="1"/>
              <a:t>perata</a:t>
            </a:r>
            <a:r>
              <a:rPr lang="en-US" dirty="0"/>
              <a:t> sea.</a:t>
            </a:r>
          </a:p>
        </p:txBody>
      </p:sp>
    </p:spTree>
    <p:extLst>
      <p:ext uri="{BB962C8B-B14F-4D97-AF65-F5344CB8AC3E}">
        <p14:creationId xmlns:p14="http://schemas.microsoft.com/office/powerpoint/2010/main" val="1238010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52E914-DA92-4DFE-9C16-9F269B1910FB}"/>
              </a:ext>
            </a:extLst>
          </p:cNvPr>
          <p:cNvGrpSpPr/>
          <p:nvPr userDrawn="1"/>
        </p:nvGrpSpPr>
        <p:grpSpPr>
          <a:xfrm>
            <a:off x="4098325" y="1300517"/>
            <a:ext cx="4022712" cy="4344840"/>
            <a:chOff x="4125621" y="1410880"/>
            <a:chExt cx="4022712" cy="44622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9AC965-3DBE-47AE-81C0-8C23B370263F}"/>
                </a:ext>
              </a:extLst>
            </p:cNvPr>
            <p:cNvCxnSpPr/>
            <p:nvPr userDrawn="1"/>
          </p:nvCxnSpPr>
          <p:spPr>
            <a:xfrm>
              <a:off x="4125621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5B345D-6ECD-4B25-B741-D306ED291B90}"/>
                </a:ext>
              </a:extLst>
            </p:cNvPr>
            <p:cNvCxnSpPr/>
            <p:nvPr userDrawn="1"/>
          </p:nvCxnSpPr>
          <p:spPr>
            <a:xfrm>
              <a:off x="8148333" y="1410881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83457CB-727E-45A3-B890-9778304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180D49F-06EA-4487-AC1B-059CD3F1AFA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1300518"/>
            <a:ext cx="3429000" cy="4344838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F058BF0-367F-4968-AB28-21A4AE0EA89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76313" y="1300518"/>
            <a:ext cx="3429000" cy="4344838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AA6D1BC-3236-4D73-8C97-B3623F80F37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08831" y="1300518"/>
            <a:ext cx="3429000" cy="4344838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277D0BA-9BCD-DB25-7E5F-D132338263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5985387"/>
            <a:ext cx="12192000" cy="374904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r>
              <a:rPr lang="en-US" dirty="0"/>
              <a:t>Key Takeaway,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diam </a:t>
            </a:r>
            <a:r>
              <a:rPr lang="en-US" dirty="0" err="1"/>
              <a:t>vitu</a:t>
            </a:r>
            <a:r>
              <a:rPr lang="en-US" dirty="0"/>
              <a:t> </a:t>
            </a:r>
            <a:r>
              <a:rPr lang="en-US" dirty="0" err="1"/>
              <a:t>perata</a:t>
            </a:r>
            <a:r>
              <a:rPr lang="en-US" dirty="0"/>
              <a:t> sea.</a:t>
            </a:r>
          </a:p>
        </p:txBody>
      </p:sp>
    </p:spTree>
    <p:extLst>
      <p:ext uri="{BB962C8B-B14F-4D97-AF65-F5344CB8AC3E}">
        <p14:creationId xmlns:p14="http://schemas.microsoft.com/office/powerpoint/2010/main" val="1366403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819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00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76313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3C61E18-0824-4C4D-8B00-68F15385D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89E2C4-410E-476D-BDDB-81D6D2D7EFB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8820" y="3821372"/>
            <a:ext cx="3429000" cy="1823983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20pt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DC08E07-3177-4C41-AACE-590B5933EBF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376313" y="3821372"/>
            <a:ext cx="3429000" cy="1823983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D37C3AF-7EB1-4CDE-B1C7-31C5078DBD7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408831" y="3821372"/>
            <a:ext cx="3429000" cy="1823983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F26ABA6-5DC6-296B-81A3-64A2AA19CB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" y="5985387"/>
            <a:ext cx="12192000" cy="374904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r>
              <a:rPr lang="en-US" dirty="0"/>
              <a:t>Key Takeaway,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diam </a:t>
            </a:r>
            <a:r>
              <a:rPr lang="en-US" dirty="0" err="1"/>
              <a:t>vitu</a:t>
            </a:r>
            <a:r>
              <a:rPr lang="en-US" dirty="0"/>
              <a:t> </a:t>
            </a:r>
            <a:r>
              <a:rPr lang="en-US" dirty="0" err="1"/>
              <a:t>perata</a:t>
            </a:r>
            <a:r>
              <a:rPr lang="en-US" dirty="0"/>
              <a:t> sea.</a:t>
            </a:r>
          </a:p>
        </p:txBody>
      </p:sp>
    </p:spTree>
    <p:extLst>
      <p:ext uri="{BB962C8B-B14F-4D97-AF65-F5344CB8AC3E}">
        <p14:creationId xmlns:p14="http://schemas.microsoft.com/office/powerpoint/2010/main" val="329598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4793E8-8AA5-49D1-B431-8FD8310103FA}"/>
              </a:ext>
            </a:extLst>
          </p:cNvPr>
          <p:cNvGrpSpPr/>
          <p:nvPr userDrawn="1"/>
        </p:nvGrpSpPr>
        <p:grpSpPr>
          <a:xfrm>
            <a:off x="3086600" y="1215408"/>
            <a:ext cx="5991652" cy="4344686"/>
            <a:chOff x="3127545" y="1410880"/>
            <a:chExt cx="5991652" cy="446227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38375F-017C-4D3C-98B0-0B49D2AAE3BA}"/>
                </a:ext>
              </a:extLst>
            </p:cNvPr>
            <p:cNvCxnSpPr/>
            <p:nvPr userDrawn="1"/>
          </p:nvCxnSpPr>
          <p:spPr>
            <a:xfrm>
              <a:off x="3127545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52EB66-0BC5-4D65-9873-7791F0C2A2E0}"/>
                </a:ext>
              </a:extLst>
            </p:cNvPr>
            <p:cNvCxnSpPr/>
            <p:nvPr userDrawn="1"/>
          </p:nvCxnSpPr>
          <p:spPr>
            <a:xfrm>
              <a:off x="6123371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A66CFF-0E1D-4769-AC5A-FFCF982704C6}"/>
                </a:ext>
              </a:extLst>
            </p:cNvPr>
            <p:cNvCxnSpPr/>
            <p:nvPr userDrawn="1"/>
          </p:nvCxnSpPr>
          <p:spPr>
            <a:xfrm>
              <a:off x="911919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188B354-73C1-4FC3-ADBC-D05E49D2C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4D3318C-8F76-4206-9910-F5345399DF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61280" y="1215408"/>
            <a:ext cx="2459736" cy="4297679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4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8E8396A-76B1-47DC-BFB9-FF6240FCD93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43837" y="1215408"/>
            <a:ext cx="2459736" cy="4297679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4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C147921-EE6F-4EE4-A0E9-54746F0C8D8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339423" y="1215408"/>
            <a:ext cx="2459736" cy="4297679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4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ABA0516-E7C2-4F85-A344-898FBEA973B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8819" y="1215408"/>
            <a:ext cx="2466363" cy="4344838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FB1A56D-FD9B-5DC6-E465-32AB455A8D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5985387"/>
            <a:ext cx="12192000" cy="374904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r>
              <a:rPr lang="en-US" dirty="0"/>
              <a:t>Key Takeaway,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diam </a:t>
            </a:r>
            <a:r>
              <a:rPr lang="en-US" dirty="0" err="1"/>
              <a:t>vitu</a:t>
            </a:r>
            <a:r>
              <a:rPr lang="en-US" dirty="0"/>
              <a:t> </a:t>
            </a:r>
            <a:r>
              <a:rPr lang="en-US" dirty="0" err="1"/>
              <a:t>perata</a:t>
            </a:r>
            <a:r>
              <a:rPr lang="en-US" dirty="0"/>
              <a:t> sea.</a:t>
            </a:r>
          </a:p>
        </p:txBody>
      </p:sp>
    </p:spTree>
    <p:extLst>
      <p:ext uri="{BB962C8B-B14F-4D97-AF65-F5344CB8AC3E}">
        <p14:creationId xmlns:p14="http://schemas.microsoft.com/office/powerpoint/2010/main" val="2421856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19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4638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0457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46275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79369E0-2594-4856-BA19-045C97E0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A61C6E7-9607-4D49-B661-2C93B399B8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361280" y="3490408"/>
            <a:ext cx="2459736" cy="2019300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4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1846DA4-E85D-42EE-853C-A0D2538F57A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343837" y="3490408"/>
            <a:ext cx="2459736" cy="2019300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4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CAE046B-568E-42A3-846A-47DCFF96CFCA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339423" y="3490408"/>
            <a:ext cx="2459736" cy="2019300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4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4DB80BF-E090-4894-86C1-C5BA987C88D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58819" y="3515410"/>
            <a:ext cx="2466363" cy="2041458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2"/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1C2E6ED-F294-9B2C-99B8-06AE195F44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" y="5985387"/>
            <a:ext cx="12192000" cy="374904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r>
              <a:rPr lang="en-US" dirty="0"/>
              <a:t>Key Takeaway,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diam </a:t>
            </a:r>
            <a:r>
              <a:rPr lang="en-US" dirty="0" err="1"/>
              <a:t>vitu</a:t>
            </a:r>
            <a:r>
              <a:rPr lang="en-US" dirty="0"/>
              <a:t> </a:t>
            </a:r>
            <a:r>
              <a:rPr lang="en-US" dirty="0" err="1"/>
              <a:t>perata</a:t>
            </a:r>
            <a:r>
              <a:rPr lang="en-US" dirty="0"/>
              <a:t> sea.</a:t>
            </a:r>
          </a:p>
        </p:txBody>
      </p:sp>
    </p:spTree>
    <p:extLst>
      <p:ext uri="{BB962C8B-B14F-4D97-AF65-F5344CB8AC3E}">
        <p14:creationId xmlns:p14="http://schemas.microsoft.com/office/powerpoint/2010/main" val="2511685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2C3635-51CA-4376-B53E-0C667C3D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30FD6D-4731-4031-8ADE-25392EE31DB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58819" y="3521120"/>
            <a:ext cx="5540424" cy="2124236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32F6F6-185D-45FD-B4CE-999D514CC47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58819" y="1216968"/>
            <a:ext cx="5540424" cy="2041458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31ABE7-9B42-4329-9965-68D7BE4FDC9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264889" y="3521120"/>
            <a:ext cx="5540424" cy="2124236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99AC77C-78C0-4604-A3DB-1EA19C262256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6264889" y="1216968"/>
            <a:ext cx="5540424" cy="2041458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AC5AD50-E468-6C17-FF05-D1507408C4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5985387"/>
            <a:ext cx="12192000" cy="374904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r>
              <a:rPr lang="en-US" dirty="0"/>
              <a:t>Key Takeaway,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diam </a:t>
            </a:r>
            <a:r>
              <a:rPr lang="en-US" dirty="0" err="1"/>
              <a:t>vitu</a:t>
            </a:r>
            <a:r>
              <a:rPr lang="en-US" dirty="0"/>
              <a:t> </a:t>
            </a:r>
            <a:r>
              <a:rPr lang="en-US" dirty="0" err="1"/>
              <a:t>perata</a:t>
            </a:r>
            <a:r>
              <a:rPr lang="en-US" dirty="0"/>
              <a:t> sea.</a:t>
            </a:r>
          </a:p>
        </p:txBody>
      </p:sp>
    </p:spTree>
    <p:extLst>
      <p:ext uri="{BB962C8B-B14F-4D97-AF65-F5344CB8AC3E}">
        <p14:creationId xmlns:p14="http://schemas.microsoft.com/office/powerpoint/2010/main" val="305695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A6384A-E178-4E5E-A7F8-EAD03721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3850744-A982-85D8-464C-26EABD919D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5985387"/>
            <a:ext cx="12192000" cy="374904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r>
              <a:rPr lang="en-US" dirty="0"/>
              <a:t>Key Takeaway,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diam </a:t>
            </a:r>
            <a:r>
              <a:rPr lang="en-US" dirty="0" err="1"/>
              <a:t>vitu</a:t>
            </a:r>
            <a:r>
              <a:rPr lang="en-US" dirty="0"/>
              <a:t> </a:t>
            </a:r>
            <a:r>
              <a:rPr lang="en-US" dirty="0" err="1"/>
              <a:t>perata</a:t>
            </a:r>
            <a:r>
              <a:rPr lang="en-US" dirty="0"/>
              <a:t> sea.</a:t>
            </a:r>
          </a:p>
        </p:txBody>
      </p:sp>
    </p:spTree>
    <p:extLst>
      <p:ext uri="{BB962C8B-B14F-4D97-AF65-F5344CB8AC3E}">
        <p14:creationId xmlns:p14="http://schemas.microsoft.com/office/powerpoint/2010/main" val="4291269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6AC20B8-6281-CD20-EE13-49D3EED140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5985387"/>
            <a:ext cx="12192000" cy="374904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r>
              <a:rPr lang="en-US" dirty="0"/>
              <a:t>Key Takeaway,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diam </a:t>
            </a:r>
            <a:r>
              <a:rPr lang="en-US" dirty="0" err="1"/>
              <a:t>vitu</a:t>
            </a:r>
            <a:r>
              <a:rPr lang="en-US" dirty="0"/>
              <a:t> </a:t>
            </a:r>
            <a:r>
              <a:rPr lang="en-US" dirty="0" err="1"/>
              <a:t>perata</a:t>
            </a:r>
            <a:r>
              <a:rPr lang="en-US" dirty="0"/>
              <a:t> sea.</a:t>
            </a:r>
          </a:p>
        </p:txBody>
      </p:sp>
    </p:spTree>
    <p:extLst>
      <p:ext uri="{BB962C8B-B14F-4D97-AF65-F5344CB8AC3E}">
        <p14:creationId xmlns:p14="http://schemas.microsoft.com/office/powerpoint/2010/main" val="343119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119B59-858C-4500-B149-5374ADF3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906F9A-9C1E-490B-94EE-B9A132365C6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19"/>
            <a:ext cx="11446494" cy="4226829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1934441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2055D6-B48C-46FA-A045-DB6BE9C2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2E4644-AE39-48CE-A659-6F925FF92EB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20"/>
            <a:ext cx="5489645" cy="4267772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E9381A-ED2B-4399-8D72-4D8BE99E552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5668" y="1273220"/>
            <a:ext cx="5489645" cy="4267772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3944048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+ P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6E8ECFF-060D-49DB-A05A-F9FC0C72E5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D014D1-D926-4D7C-9E76-64F4C6EEC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20" y="1409700"/>
            <a:ext cx="7939020" cy="2019300"/>
          </a:xfrm>
        </p:spPr>
        <p:txBody>
          <a:bodyPr tIns="0" anchor="t"/>
          <a:lstStyle>
            <a:lvl1pPr algn="l">
              <a:lnSpc>
                <a:spcPct val="7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4AC279C-0578-4DF4-B6DE-E66A13B069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820" y="3848100"/>
            <a:ext cx="5600700" cy="529919"/>
          </a:xfrm>
        </p:spPr>
        <p:txBody>
          <a:bodyPr tIns="0" bIns="182880" anchor="t" anchorCtr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970BA94-456D-414C-813C-ADBBF957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820" y="4727872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fld id="{F1547BC6-0705-4C6B-9EA0-E341024BE5D8}" type="datetime4">
              <a:rPr lang="en-US" smtClean="0"/>
              <a:t>November 4,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27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7C88C3-29C3-4638-9D18-19985AD9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6DE221B-DD3F-4CCF-B057-0E4063F3D3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273218"/>
            <a:ext cx="5372100" cy="4215793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0B8729-D5AF-457C-8A0B-F43CC5F696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20"/>
            <a:ext cx="5489645" cy="4215792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2542006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0E6779-1215-4847-8188-57330BEA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838153A2-00B1-4C00-BFD7-12A5E0F94EB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18" y="1300516"/>
            <a:ext cx="5489645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4C9CD2A0-C282-40D5-84DC-2FAAF7E7435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15667" y="1300516"/>
            <a:ext cx="5489645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A33228C-46CB-471D-98B2-1A1AF4B8A14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3825354"/>
            <a:ext cx="5489645" cy="2011242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A5F9B4-DFAA-4E07-9C13-276D505B7506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15668" y="3825354"/>
            <a:ext cx="5489645" cy="2011242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</p:spTree>
    <p:extLst>
      <p:ext uri="{BB962C8B-B14F-4D97-AF65-F5344CB8AC3E}">
        <p14:creationId xmlns:p14="http://schemas.microsoft.com/office/powerpoint/2010/main" val="1888365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02B6B0-9C58-48D4-B12C-9ED8676D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F7A157-11E0-4942-BE9B-6C23FFF7E99B}"/>
              </a:ext>
            </a:extLst>
          </p:cNvPr>
          <p:cNvGrpSpPr/>
          <p:nvPr userDrawn="1"/>
        </p:nvGrpSpPr>
        <p:grpSpPr>
          <a:xfrm>
            <a:off x="4098325" y="1300517"/>
            <a:ext cx="4022712" cy="4344840"/>
            <a:chOff x="4125621" y="1410880"/>
            <a:chExt cx="4022712" cy="446227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F9BD489-107B-4209-86D3-A53593D14366}"/>
                </a:ext>
              </a:extLst>
            </p:cNvPr>
            <p:cNvCxnSpPr/>
            <p:nvPr userDrawn="1"/>
          </p:nvCxnSpPr>
          <p:spPr>
            <a:xfrm>
              <a:off x="4125621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1B1D34A-199F-4664-B846-5EEDBDEBE004}"/>
                </a:ext>
              </a:extLst>
            </p:cNvPr>
            <p:cNvCxnSpPr/>
            <p:nvPr userDrawn="1"/>
          </p:nvCxnSpPr>
          <p:spPr>
            <a:xfrm>
              <a:off x="8148333" y="1410881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7992B38-768E-4CF3-B819-4952C70E2D8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1300518"/>
            <a:ext cx="3429000" cy="4344838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F46BAC4-511C-4521-85A7-F6BE600BE03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76313" y="1300518"/>
            <a:ext cx="3429000" cy="4344838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E863A8E-8FD5-472B-9D19-AFE65B5C66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08831" y="1300518"/>
            <a:ext cx="3429000" cy="4344838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</p:spTree>
    <p:extLst>
      <p:ext uri="{BB962C8B-B14F-4D97-AF65-F5344CB8AC3E}">
        <p14:creationId xmlns:p14="http://schemas.microsoft.com/office/powerpoint/2010/main" val="617879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918C0-6EF6-4029-BAA3-0797ADF2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FF2A0F5-8AAF-4D59-BE06-0CD4394FBB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819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8F9FD8CE-ABB0-4A28-AF53-3BDD466E91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00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3F7006CF-B885-4A96-AB02-317E27A4BB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76313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AA1C765-1255-4571-B7B6-2A20A7CFE91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8820" y="3821372"/>
            <a:ext cx="3429000" cy="2433513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CF0287F-1FFD-4705-9167-5E5A8A2628D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376313" y="3821372"/>
            <a:ext cx="3429000" cy="2433513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C8C41A0-3BBF-466C-8BC4-E8E875D7B706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408831" y="3821372"/>
            <a:ext cx="3429000" cy="2433513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</p:spTree>
    <p:extLst>
      <p:ext uri="{BB962C8B-B14F-4D97-AF65-F5344CB8AC3E}">
        <p14:creationId xmlns:p14="http://schemas.microsoft.com/office/powerpoint/2010/main" val="1051999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F01B85-905E-431F-9B6C-E53ACC7E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A0FC763-C822-4C0F-9D45-743EF1306BC0}"/>
              </a:ext>
            </a:extLst>
          </p:cNvPr>
          <p:cNvGrpSpPr/>
          <p:nvPr userDrawn="1"/>
        </p:nvGrpSpPr>
        <p:grpSpPr>
          <a:xfrm>
            <a:off x="3086600" y="1274400"/>
            <a:ext cx="5991652" cy="4344686"/>
            <a:chOff x="3127545" y="1410880"/>
            <a:chExt cx="5991652" cy="44622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B17D62E-4C64-4317-914D-235DAFB7D652}"/>
                </a:ext>
              </a:extLst>
            </p:cNvPr>
            <p:cNvCxnSpPr/>
            <p:nvPr userDrawn="1"/>
          </p:nvCxnSpPr>
          <p:spPr>
            <a:xfrm>
              <a:off x="3127545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1911BF6-28F2-49B3-93B3-AD8AA33D122E}"/>
                </a:ext>
              </a:extLst>
            </p:cNvPr>
            <p:cNvCxnSpPr/>
            <p:nvPr userDrawn="1"/>
          </p:nvCxnSpPr>
          <p:spPr>
            <a:xfrm>
              <a:off x="6123371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54591C0-D27B-4F00-850E-225564475DA2}"/>
                </a:ext>
              </a:extLst>
            </p:cNvPr>
            <p:cNvCxnSpPr/>
            <p:nvPr userDrawn="1"/>
          </p:nvCxnSpPr>
          <p:spPr>
            <a:xfrm>
              <a:off x="911919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4C38C89-1D46-4767-87F6-91CA58DB336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61280" y="1300517"/>
            <a:ext cx="2459736" cy="4297679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972000" indent="-2286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152000" indent="-18256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2BDCACE-3C95-42D1-8753-EF4AD1FD872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43837" y="1300517"/>
            <a:ext cx="2459736" cy="4297679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972000" indent="-2286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152000" indent="-18256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D2A484F-8707-475B-BB85-293A394E9A07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339423" y="1300517"/>
            <a:ext cx="2459736" cy="4297679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972000" indent="-2286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152000" indent="-18256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3C1FF02-99E3-4002-B080-6BA2E37A279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8819" y="1300518"/>
            <a:ext cx="2466363" cy="4344838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</p:spTree>
    <p:extLst>
      <p:ext uri="{BB962C8B-B14F-4D97-AF65-F5344CB8AC3E}">
        <p14:creationId xmlns:p14="http://schemas.microsoft.com/office/powerpoint/2010/main" val="2583780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7232A8A-59D2-4728-95ED-25BA5B08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559CF6A-03F9-4899-AAEB-4C23603490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19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943B9727-2422-4D27-BD2E-387B9B97E9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4638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B445A40-3B6B-4801-9931-73C4045AB6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0457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B65BF604-2DF7-4A96-99DA-CFCE2AC4D2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46275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3D31CDA-4B20-43D4-8137-72CDF282794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361280" y="3578895"/>
            <a:ext cx="2459736" cy="2685717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972000" indent="-2286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3D50FD9-0809-4324-AD13-8E7319870F2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343837" y="3578895"/>
            <a:ext cx="2459736" cy="2685717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972000" indent="-2286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C2ADDFC-7416-4972-8566-F7BC3EEC9D9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339423" y="3578895"/>
            <a:ext cx="2459736" cy="2685717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972000" indent="-2286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FE255BB-53D4-49BC-AA85-394EDD303A4B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58819" y="3603898"/>
            <a:ext cx="2466363" cy="2715188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</p:txBody>
      </p:sp>
    </p:spTree>
    <p:extLst>
      <p:ext uri="{BB962C8B-B14F-4D97-AF65-F5344CB8AC3E}">
        <p14:creationId xmlns:p14="http://schemas.microsoft.com/office/powerpoint/2010/main" val="1311273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5D5774-E4EF-4314-B850-28525689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DAE413-4372-4F99-8E8E-349A6FA0F10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58819" y="3521120"/>
            <a:ext cx="5540424" cy="2124236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20F03C0-523B-4555-B9F9-77291F8C0289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58819" y="1216968"/>
            <a:ext cx="5540424" cy="2041458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4DF3AC6-0BD0-4AC9-B759-C569D71A7D58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264889" y="3521120"/>
            <a:ext cx="5540424" cy="2124236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8434D79-2BE5-4B12-A105-392BBB144D11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6264889" y="1216968"/>
            <a:ext cx="5540424" cy="2041458"/>
          </a:xfr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+mj-lt"/>
              <a:buNone/>
              <a:defRPr sz="2000"/>
            </a:lvl1pPr>
            <a:lvl2pPr marL="0" indent="-3429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7200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600"/>
            </a:lvl3pPr>
            <a:lvl4pPr marL="1044000" indent="-342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 marL="1368000" indent="-3420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styles, 20pt</a:t>
            </a:r>
          </a:p>
          <a:p>
            <a:pPr lvl="1"/>
            <a:r>
              <a:rPr lang="en-US" dirty="0"/>
              <a:t>Second level, 18pt</a:t>
            </a:r>
          </a:p>
          <a:p>
            <a:pPr lvl="2"/>
            <a:r>
              <a:rPr lang="en-US" dirty="0"/>
              <a:t>Third level, 16pt</a:t>
            </a:r>
          </a:p>
          <a:p>
            <a:pPr lvl="3"/>
            <a:r>
              <a:rPr lang="en-US" dirty="0"/>
              <a:t>Fourth level, 14pt</a:t>
            </a:r>
          </a:p>
          <a:p>
            <a:pPr lvl="4"/>
            <a:r>
              <a:rPr lang="en-US" dirty="0"/>
              <a:t>Fifth level, 12pt</a:t>
            </a:r>
          </a:p>
        </p:txBody>
      </p:sp>
    </p:spTree>
    <p:extLst>
      <p:ext uri="{BB962C8B-B14F-4D97-AF65-F5344CB8AC3E}">
        <p14:creationId xmlns:p14="http://schemas.microsoft.com/office/powerpoint/2010/main" val="1344941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teen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819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Tx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9991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54595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345577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35881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355293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5068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346275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35881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355293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5068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346275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493A192-DB4B-4874-8D27-F87E6115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367CBA7-D0C0-4A1A-AACE-F6EE92617F49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358819" y="5136011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Tx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5DA7105-842F-443C-AC21-7D0283D75F09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349991" y="5136011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DB9C371-CE51-4E88-82DD-FB8BDB1A8B01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3354595" y="5136011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B04CBCC-FEC4-4757-9B4C-F765175206F3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9345577" y="5136011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6886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493B15-8E3F-4010-B7AA-468E90C2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95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1AD5E1-596F-44FE-BB24-7F1520D02E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5125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1AD5E1-596F-44FE-BB24-7F1520D02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591A3BB-35C0-46F1-913B-1F85EECFAB4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DC058CE-8CAB-4596-B39C-B90A39448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20" y="1409700"/>
            <a:ext cx="7939020" cy="2019300"/>
          </a:xfrm>
        </p:spPr>
        <p:txBody>
          <a:bodyPr tIns="0" anchor="t"/>
          <a:lstStyle>
            <a:lvl1pPr algn="l">
              <a:lnSpc>
                <a:spcPct val="7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5DA0A5D-D6CB-4EB3-B69B-7057666313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820" y="3848100"/>
            <a:ext cx="5600700" cy="529919"/>
          </a:xfrm>
        </p:spPr>
        <p:txBody>
          <a:bodyPr tIns="0" bIns="182880" anchor="t" anchorCtr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84B63F6-0234-442C-BE03-DD8F428D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820" y="4727872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fld id="{DA021706-F1F1-44E2-86FB-5EA6B80654F9}" type="datetime4">
              <a:rPr lang="en-US" smtClean="0"/>
              <a:t>November 4,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8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XL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37981" y="495300"/>
            <a:ext cx="6096000" cy="149534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sz="6000" b="0" i="0" u="none" strike="noStrike" kern="1200" cap="all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br>
              <a:rPr kumimoji="0" lang="en-US" sz="6000" b="0" i="0" u="none" strike="noStrike" kern="1200" cap="all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000" b="0" i="0" u="none" strike="noStrike" kern="1200" cap="all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endParaRPr lang="en-US" sz="6000" spc="-3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F6FEA1A-AE26-42F5-9A53-C2D5C631E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560" y="6137552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41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65922E2-F175-43A5-BEF3-3E987A9397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6457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65922E2-F175-43A5-BEF3-3E987A9397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F15769-D396-4F8C-B263-C2330A1F8F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164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0328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0656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0492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20" y="3429001"/>
            <a:ext cx="11337880" cy="504112"/>
          </a:xfrm>
        </p:spPr>
        <p:txBody>
          <a:bodyPr wrap="square" tIns="0" anchor="t">
            <a:spAutoFit/>
          </a:bodyPr>
          <a:lstStyle>
            <a:lvl1pPr algn="l">
              <a:lnSpc>
                <a:spcPct val="7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819" y="4681904"/>
            <a:ext cx="3367019" cy="683264"/>
          </a:xfrm>
        </p:spPr>
        <p:txBody>
          <a:bodyPr wrap="square" tIns="0" bIns="182880" anchor="t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731" y="5454432"/>
            <a:ext cx="3367019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fld id="{C090737D-1C55-4B2F-8C92-80940351C36B}" type="datetime4">
              <a:rPr lang="en-US" smtClean="0"/>
              <a:t>November 4, 2024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43BEBD-56B2-42F2-A52E-ADB299D805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51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024">
          <p15:clr>
            <a:srgbClr val="FBAE40"/>
          </p15:clr>
        </p15:guide>
        <p15:guide id="3" orient="horz" pos="1896">
          <p15:clr>
            <a:srgbClr val="FBAE40"/>
          </p15:clr>
        </p15:guide>
        <p15:guide id="4" orient="horz" pos="2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54CFFDD-05DC-402C-8089-120C9C2FE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757" y="6369208"/>
            <a:ext cx="1143000" cy="21376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3F69A8E-D34D-41E5-A75A-1D77817E01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820" y="3848101"/>
            <a:ext cx="5600700" cy="276999"/>
          </a:xfrm>
        </p:spPr>
        <p:txBody>
          <a:bodyPr tIns="0" anchor="t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A33503-2C63-4C7D-B5CD-6B48A105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20" y="1409699"/>
            <a:ext cx="8348452" cy="978088"/>
          </a:xfrm>
        </p:spPr>
        <p:txBody>
          <a:bodyPr wrap="square" tIns="0" anchor="t">
            <a:spAutoFit/>
          </a:bodyPr>
          <a:lstStyle>
            <a:lvl1pPr>
              <a:lnSpc>
                <a:spcPct val="7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9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1C84CC1-84B5-4D26-AEDB-357857ECF4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2104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1C84CC1-84B5-4D26-AEDB-357857ECF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C1BFB45-C43D-4713-A656-53090907DA3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08" y="3848099"/>
            <a:ext cx="11700254" cy="504112"/>
          </a:xfrm>
        </p:spPr>
        <p:txBody>
          <a:bodyPr wrap="square" tIns="0" anchor="t">
            <a:spAutoFit/>
          </a:bodyPr>
          <a:lstStyle>
            <a:lvl1pPr>
              <a:lnSpc>
                <a:spcPct val="7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76" y="5105400"/>
            <a:ext cx="5523366" cy="404663"/>
          </a:xfrm>
        </p:spPr>
        <p:txBody>
          <a:bodyPr wrap="square" tIns="182880" anchor="t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341" y="6369208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58506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8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35C771-5FE4-59B7-D0B2-48A16C68EE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341" y="6369208"/>
            <a:ext cx="1143000" cy="2137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943ABCC-87C0-8FAB-F809-89142992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08" y="3848099"/>
            <a:ext cx="11700254" cy="504112"/>
          </a:xfrm>
        </p:spPr>
        <p:txBody>
          <a:bodyPr wrap="square" tIns="0" anchor="t">
            <a:spAutoFit/>
          </a:bodyPr>
          <a:lstStyle>
            <a:lvl1pPr>
              <a:lnSpc>
                <a:spcPct val="7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5C28376-1508-D661-24C0-EAFA87552E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76" y="5105400"/>
            <a:ext cx="5523366" cy="404663"/>
          </a:xfrm>
        </p:spPr>
        <p:txBody>
          <a:bodyPr wrap="square" tIns="182880" anchor="t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460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20" y="3429001"/>
            <a:ext cx="8382000" cy="1447799"/>
          </a:xfrm>
        </p:spPr>
        <p:txBody>
          <a:bodyPr tIns="0" anchor="t"/>
          <a:lstStyle>
            <a:lvl1pPr>
              <a:lnSpc>
                <a:spcPct val="7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820" y="4876800"/>
            <a:ext cx="8382000" cy="404663"/>
          </a:xfrm>
        </p:spPr>
        <p:txBody>
          <a:bodyPr tIns="182880" anchor="t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C95CF8-14AD-4DDA-8DE9-531DB3551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757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20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92A7798-F3DB-43C4-B103-4253CC2C0E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274368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347" imgH="348" progId="TCLayout.ActiveDocument.1">
                  <p:embed/>
                </p:oleObj>
              </mc:Choice>
              <mc:Fallback>
                <p:oleObj name="think-cell Slide" r:id="rId4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92A7798-F3DB-43C4-B103-4253CC2C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9442B51-3222-4383-9C98-1E5D34F0910A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431E2-DC1C-4926-9681-B5EB493C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22624"/>
            <a:ext cx="11462413" cy="4191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B30FB-4B8F-4B77-AC4C-E2E31B21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57300"/>
            <a:ext cx="11462413" cy="4378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1868-C853-40C5-8660-D23F908B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368" y="6499828"/>
            <a:ext cx="496945" cy="2376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 b="0"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38DD887E-96DC-4944-9F40-77BD91C30C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22389" y="6464368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© 2024 Honeywell International Inc. Neither this document nor the information contained herein may be reproduced, used, distributed or disclosed to others without the written consent of Honeywell</a:t>
            </a:r>
          </a:p>
        </p:txBody>
      </p:sp>
    </p:spTree>
    <p:extLst>
      <p:ext uri="{BB962C8B-B14F-4D97-AF65-F5344CB8AC3E}">
        <p14:creationId xmlns:p14="http://schemas.microsoft.com/office/powerpoint/2010/main" val="11658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342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429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000" indent="-342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00" indent="-342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Font typeface="Courier New" panose="02070309020205020404" pitchFamily="49" charset="0"/>
        <a:buChar char="o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9FCC3B"/>
          </p15:clr>
        </p15:guide>
        <p15:guide id="3" orient="horz" pos="264">
          <p15:clr>
            <a:srgbClr val="9FCC3B"/>
          </p15:clr>
        </p15:guide>
        <p15:guide id="4" orient="horz" pos="4008">
          <p15:clr>
            <a:srgbClr val="FDE53C"/>
          </p15:clr>
        </p15:guide>
        <p15:guide id="6" pos="7440">
          <p15:clr>
            <a:srgbClr val="9FCC3B"/>
          </p15:clr>
        </p15:guide>
        <p15:guide id="7" orient="horz" pos="3696">
          <p15:clr>
            <a:srgbClr val="9FCC3B"/>
          </p15:clr>
        </p15:guide>
        <p15:guide id="9" orient="horz" pos="432">
          <p15:clr>
            <a:srgbClr val="9FCC3B"/>
          </p15:clr>
        </p15:guide>
        <p15:guide id="10" orient="horz" pos="792">
          <p15:clr>
            <a:srgbClr val="9FCC3B"/>
          </p15:clr>
        </p15:guide>
        <p15:guide id="11" orient="horz" pos="2304">
          <p15:clr>
            <a:srgbClr val="9FCC3B"/>
          </p15:clr>
        </p15:guide>
        <p15:guide id="12">
          <p15:clr>
            <a:srgbClr val="000000"/>
          </p15:clr>
        </p15:guide>
        <p15:guide id="13" pos="7680">
          <p15:clr>
            <a:srgbClr val="000000"/>
          </p15:clr>
        </p15:guide>
        <p15:guide id="14" orient="horz">
          <p15:clr>
            <a:srgbClr val="000000"/>
          </p15:clr>
        </p15:guide>
        <p15:guide id="15" orient="horz" pos="4320">
          <p15:clr>
            <a:srgbClr val="000000"/>
          </p15:clr>
        </p15:guide>
        <p15:guide id="16" pos="216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88737A7-0F9C-4067-B30C-709DBD9FAFA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88737A7-0F9C-4067-B30C-709DBD9FAF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1C18BE-35A2-4974-B244-A8359C06B2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895F7-FC31-452D-95A4-F6CF3E0D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EC18-1D2B-4535-B738-0E53AFE2662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026BF-AF86-449B-92E9-2911C16F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179767"/>
            <a:ext cx="11446494" cy="403572"/>
          </a:xfrm>
        </p:spPr>
        <p:txBody>
          <a:bodyPr/>
          <a:lstStyle/>
          <a:p>
            <a:r>
              <a:rPr lang="en-US" dirty="0"/>
              <a:t>Pilatus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66D8D1-8813-466D-AC21-9F02E9FBBE4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58818" y="583339"/>
            <a:ext cx="6559217" cy="5402048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000" dirty="0"/>
              <a:t>SPEX Inventory Availability</a:t>
            </a:r>
          </a:p>
          <a:p>
            <a:pPr lvl="2">
              <a:lnSpc>
                <a:spcPct val="100000"/>
              </a:lnSpc>
              <a:spcBef>
                <a:spcPts val="400"/>
              </a:spcBef>
            </a:pPr>
            <a:r>
              <a:rPr lang="en-US" sz="1800" dirty="0"/>
              <a:t>Currently 94% Global OTTR</a:t>
            </a:r>
          </a:p>
          <a:p>
            <a:pPr lvl="2"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solidFill>
                  <a:prstClr val="black"/>
                </a:solidFill>
              </a:rPr>
              <a:t>Driving to &gt;95% in 2025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Technical Support</a:t>
            </a:r>
          </a:p>
          <a:p>
            <a:pPr lvl="2"/>
            <a:r>
              <a:rPr lang="en-US" sz="1800" dirty="0">
                <a:solidFill>
                  <a:prstClr val="black"/>
                </a:solidFill>
              </a:rPr>
              <a:t>On-going HON FSE led training at Pilatus SCs and Fleet Operators</a:t>
            </a:r>
          </a:p>
          <a:p>
            <a:pPr lvl="2"/>
            <a:r>
              <a:rPr lang="en-US" sz="1800" dirty="0">
                <a:solidFill>
                  <a:prstClr val="black"/>
                </a:solidFill>
              </a:rPr>
              <a:t>FHDB APP release Jan 2025</a:t>
            </a:r>
          </a:p>
          <a:p>
            <a:pPr lvl="2"/>
            <a:r>
              <a:rPr lang="en-US" sz="1800" dirty="0">
                <a:solidFill>
                  <a:prstClr val="black"/>
                </a:solidFill>
              </a:rPr>
              <a:t>LDI upgrade releases</a:t>
            </a:r>
          </a:p>
          <a:p>
            <a:pPr lvl="3"/>
            <a:r>
              <a:rPr lang="en-US" sz="1600" dirty="0">
                <a:solidFill>
                  <a:prstClr val="black"/>
                </a:solidFill>
              </a:rPr>
              <a:t>Phase 1: Q4 2024</a:t>
            </a:r>
          </a:p>
          <a:p>
            <a:pPr lvl="3"/>
            <a:r>
              <a:rPr lang="en-US" sz="1600" dirty="0">
                <a:solidFill>
                  <a:prstClr val="black"/>
                </a:solidFill>
              </a:rPr>
              <a:t>Phase 2: Q1 2025</a:t>
            </a:r>
          </a:p>
          <a:p>
            <a:pPr marL="0" marR="0" lvl="1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In-Service Resolution (IRB)</a:t>
            </a:r>
          </a:p>
          <a:p>
            <a:pPr marL="7200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TCAS callouts on ground (PC-12 / 24)</a:t>
            </a:r>
          </a:p>
          <a:p>
            <a:pPr marL="10440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Root Cause / Solution Proposal Q1 2025</a:t>
            </a:r>
          </a:p>
          <a:p>
            <a:pPr marL="7200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Communication loss (PC-24)</a:t>
            </a:r>
          </a:p>
          <a:p>
            <a:pPr marL="10440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Root Cause / Solution Proposal Nov 2024</a:t>
            </a:r>
          </a:p>
          <a:p>
            <a:pPr marL="7200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AH1000 reliability (PC-24)</a:t>
            </a:r>
          </a:p>
          <a:p>
            <a:pPr lvl="3" indent="-342900">
              <a:buClr>
                <a:prstClr val="black"/>
              </a:buClr>
              <a:buFont typeface="Arial" panose="020B0604020202020204" pitchFamily="34" charset="0"/>
              <a:buChar char="‒"/>
              <a:defRPr/>
            </a:pPr>
            <a:r>
              <a:rPr lang="fr-FR" sz="1600" dirty="0">
                <a:solidFill>
                  <a:prstClr val="black"/>
                </a:solidFill>
                <a:latin typeface="Arial"/>
              </a:rPr>
              <a:t>Root Cause / Solution Proposal Nov 2024</a:t>
            </a:r>
          </a:p>
          <a:p>
            <a:pPr marL="701100" marR="0" lvl="3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78000" marR="0" lvl="2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02000" lvl="3" indent="0"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lvl="2"/>
            <a:endParaRPr lang="en-US" dirty="0">
              <a:solidFill>
                <a:prstClr val="black"/>
              </a:solidFill>
            </a:endParaRPr>
          </a:p>
          <a:p>
            <a:pPr lvl="2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1A1055F-3F4A-ADFF-EE9F-8D554B90285A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57" y="1380042"/>
            <a:ext cx="4886325" cy="3259140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9A9C057-8762-482D-1676-1F9E0F8FF2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Partnering With Pilatus To Be Best-In-Class</a:t>
            </a:r>
          </a:p>
        </p:txBody>
      </p:sp>
    </p:spTree>
    <p:extLst>
      <p:ext uri="{BB962C8B-B14F-4D97-AF65-F5344CB8AC3E}">
        <p14:creationId xmlns:p14="http://schemas.microsoft.com/office/powerpoint/2010/main" val="41558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iBD_zRtehxq3.nt2gDA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1ZsHZybwBHB3NFGab2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1ZsHZybwBHB3NFGab2x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7STCjGhv2BoYZhSCMr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nLk4GKOP9sp5oC.qa7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0RIqnIpWd6O6m024g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83vKPsfg2x2WCeucD36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E5zQajOvoTWXTllZwrs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oneywell Template 2022">
  <a:themeElements>
    <a:clrScheme name="Custom 11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EE3124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oneywell-PowerPoint-Template-16x9" id="{C607A533-EF0A-4453-A63C-70A94A92B440}" vid="{C0581DD0-0F5C-47A2-A844-BA838AB401A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34FE2A5FCB4A40879E88ECF8489FD4" ma:contentTypeVersion="16" ma:contentTypeDescription="Create a new document." ma:contentTypeScope="" ma:versionID="2d6054e718a6b3d49ddabad75901d3f1">
  <xsd:schema xmlns:xsd="http://www.w3.org/2001/XMLSchema" xmlns:xs="http://www.w3.org/2001/XMLSchema" xmlns:p="http://schemas.microsoft.com/office/2006/metadata/properties" xmlns:ns2="5c9ad062-aa00-492d-a75b-e00dca3b3d0f" xmlns:ns3="0dab3b79-5a11-4a79-9b08-3bd2d79ac80f" xmlns:ns4="213af126-92eb-4bb5-8bfd-1661103a2928" targetNamespace="http://schemas.microsoft.com/office/2006/metadata/properties" ma:root="true" ma:fieldsID="5b1465dfc66d7d380ed0c709667da3b6" ns2:_="" ns3:_="" ns4:_="">
    <xsd:import namespace="5c9ad062-aa00-492d-a75b-e00dca3b3d0f"/>
    <xsd:import namespace="0dab3b79-5a11-4a79-9b08-3bd2d79ac80f"/>
    <xsd:import namespace="213af126-92eb-4bb5-8bfd-1661103a29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ad062-aa00-492d-a75b-e00dca3b3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bc46713-8fa2-488a-ac8b-ad618560c9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b3b79-5a11-4a79-9b08-3bd2d79ac8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af126-92eb-4bb5-8bfd-1661103a292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c8bf28e-e1e2-4321-b4d7-8a8cbe31736a}" ma:internalName="TaxCatchAll" ma:showField="CatchAllData" ma:web="0dab3b79-5a11-4a79-9b08-3bd2d79ac8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3af126-92eb-4bb5-8bfd-1661103a2928" xsi:nil="true"/>
    <lcf76f155ced4ddcb4097134ff3c332f xmlns="5c9ad062-aa00-492d-a75b-e00dca3b3d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276D50-0886-4EE0-A6BF-025BDB4A9B02}"/>
</file>

<file path=customXml/itemProps2.xml><?xml version="1.0" encoding="utf-8"?>
<ds:datastoreItem xmlns:ds="http://schemas.openxmlformats.org/officeDocument/2006/customXml" ds:itemID="{326DA832-CA67-45F1-952E-A67E9FA8B6C2}"/>
</file>

<file path=customXml/itemProps3.xml><?xml version="1.0" encoding="utf-8"?>
<ds:datastoreItem xmlns:ds="http://schemas.openxmlformats.org/officeDocument/2006/customXml" ds:itemID="{38FEA36C-C898-4F68-A22B-63B20CCD49A8}"/>
</file>

<file path=docMetadata/LabelInfo.xml><?xml version="1.0" encoding="utf-8"?>
<clbl:labelList xmlns:clbl="http://schemas.microsoft.com/office/2020/mipLabelMetadata">
  <clbl:label id="{d546e5e1-5d42-4630-bacd-c69bfdcbd5e8}" enabled="1" method="Standard" siteId="{96ece526-9c7d-48b0-8daf-8b93c90a5d1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99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Courier New</vt:lpstr>
      <vt:lpstr>Wingdings</vt:lpstr>
      <vt:lpstr>Honeywell Template 2022</vt:lpstr>
      <vt:lpstr>think-cell Slide</vt:lpstr>
      <vt:lpstr>Pilatus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Bradley, Mark</dc:creator>
  <cp:lastModifiedBy>Bradley, Mark</cp:lastModifiedBy>
  <cp:revision>1</cp:revision>
  <dcterms:created xsi:type="dcterms:W3CDTF">2024-11-01T16:50:16Z</dcterms:created>
  <dcterms:modified xsi:type="dcterms:W3CDTF">2024-11-04T17:32:40Z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0x0101000234FE2A5FCB4A40879E88ECF8489FD4</vt:lpwstr>
  </property>
</Properties>
</file>