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ppt/tags/tag8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2147477005" r:id="rId6"/>
    <p:sldId id="2147477013" r:id="rId7"/>
    <p:sldId id="2147477008" r:id="rId8"/>
    <p:sldId id="2147477006" r:id="rId9"/>
    <p:sldId id="2147477010" r:id="rId10"/>
    <p:sldId id="550144900" r:id="rId11"/>
    <p:sldId id="550144899" r:id="rId12"/>
    <p:sldId id="364" r:id="rId13"/>
    <p:sldId id="2147477014" r:id="rId14"/>
    <p:sldId id="2147477019" r:id="rId15"/>
    <p:sldId id="2147477020" r:id="rId16"/>
    <p:sldId id="2147477021" r:id="rId17"/>
    <p:sldId id="2147477022" r:id="rId18"/>
    <p:sldId id="2147477023" r:id="rId19"/>
    <p:sldId id="2147477024" r:id="rId20"/>
    <p:sldId id="2147477025" r:id="rId21"/>
    <p:sldId id="2147477026" r:id="rId22"/>
    <p:sldId id="21474770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00C69-78E2-48EE-89F9-0A4F8F8370A9}" v="1" dt="2024-11-12T21:53:20.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8" autoAdjust="0"/>
    <p:restoredTop sz="94660"/>
  </p:normalViewPr>
  <p:slideViewPr>
    <p:cSldViewPr snapToGrid="0">
      <p:cViewPr varScale="1">
        <p:scale>
          <a:sx n="112" d="100"/>
          <a:sy n="112" d="100"/>
        </p:scale>
        <p:origin x="5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wler, Sean" userId="12a5a631-45cd-41e7-aa3d-087e203bd76e" providerId="ADAL" clId="{21200C69-78E2-48EE-89F9-0A4F8F8370A9}"/>
    <pc:docChg chg="undo custSel addSld delSld modSld sldOrd">
      <pc:chgData name="Fowler, Sean" userId="12a5a631-45cd-41e7-aa3d-087e203bd76e" providerId="ADAL" clId="{21200C69-78E2-48EE-89F9-0A4F8F8370A9}" dt="2024-11-12T21:56:18.593" v="175" actId="6549"/>
      <pc:docMkLst>
        <pc:docMk/>
      </pc:docMkLst>
      <pc:sldChg chg="add del">
        <pc:chgData name="Fowler, Sean" userId="12a5a631-45cd-41e7-aa3d-087e203bd76e" providerId="ADAL" clId="{21200C69-78E2-48EE-89F9-0A4F8F8370A9}" dt="2024-10-31T19:34:55.843" v="8" actId="47"/>
        <pc:sldMkLst>
          <pc:docMk/>
          <pc:sldMk cId="3418054650" sldId="2147477007"/>
        </pc:sldMkLst>
      </pc:sldChg>
      <pc:sldChg chg="add del">
        <pc:chgData name="Fowler, Sean" userId="12a5a631-45cd-41e7-aa3d-087e203bd76e" providerId="ADAL" clId="{21200C69-78E2-48EE-89F9-0A4F8F8370A9}" dt="2024-10-31T19:35:24.434" v="12" actId="47"/>
        <pc:sldMkLst>
          <pc:docMk/>
          <pc:sldMk cId="4250669531" sldId="2147477009"/>
        </pc:sldMkLst>
      </pc:sldChg>
      <pc:sldChg chg="add del">
        <pc:chgData name="Fowler, Sean" userId="12a5a631-45cd-41e7-aa3d-087e203bd76e" providerId="ADAL" clId="{21200C69-78E2-48EE-89F9-0A4F8F8370A9}" dt="2024-10-31T19:35:57.111" v="16" actId="47"/>
        <pc:sldMkLst>
          <pc:docMk/>
          <pc:sldMk cId="190972687" sldId="2147477011"/>
        </pc:sldMkLst>
      </pc:sldChg>
      <pc:sldChg chg="modSp add mod">
        <pc:chgData name="Fowler, Sean" userId="12a5a631-45cd-41e7-aa3d-087e203bd76e" providerId="ADAL" clId="{21200C69-78E2-48EE-89F9-0A4F8F8370A9}" dt="2024-11-12T21:56:18.593" v="175" actId="6549"/>
        <pc:sldMkLst>
          <pc:docMk/>
          <pc:sldMk cId="1459867512" sldId="2147477012"/>
        </pc:sldMkLst>
        <pc:spChg chg="mod">
          <ac:chgData name="Fowler, Sean" userId="12a5a631-45cd-41e7-aa3d-087e203bd76e" providerId="ADAL" clId="{21200C69-78E2-48EE-89F9-0A4F8F8370A9}" dt="2024-11-12T21:56:18.593" v="175" actId="6549"/>
          <ac:spMkLst>
            <pc:docMk/>
            <pc:sldMk cId="1459867512" sldId="2147477012"/>
            <ac:spMk id="38" creationId="{E2481A18-F869-4693-AF0F-F0E32993CC03}"/>
          </ac:spMkLst>
        </pc:spChg>
      </pc:sldChg>
      <pc:sldChg chg="modSp mod">
        <pc:chgData name="Fowler, Sean" userId="12a5a631-45cd-41e7-aa3d-087e203bd76e" providerId="ADAL" clId="{21200C69-78E2-48EE-89F9-0A4F8F8370A9}" dt="2024-10-31T19:37:02.663" v="26" actId="20577"/>
        <pc:sldMkLst>
          <pc:docMk/>
          <pc:sldMk cId="4064977155" sldId="2147477013"/>
        </pc:sldMkLst>
        <pc:graphicFrameChg chg="mod modGraphic">
          <ac:chgData name="Fowler, Sean" userId="12a5a631-45cd-41e7-aa3d-087e203bd76e" providerId="ADAL" clId="{21200C69-78E2-48EE-89F9-0A4F8F8370A9}" dt="2024-10-31T19:37:02.663" v="26" actId="20577"/>
          <ac:graphicFrameMkLst>
            <pc:docMk/>
            <pc:sldMk cId="4064977155" sldId="2147477013"/>
            <ac:graphicFrameMk id="5" creationId="{BB6E79EE-649B-A939-56EE-5C4AEC0DCC38}"/>
          </ac:graphicFrameMkLst>
        </pc:graphicFrameChg>
      </pc:sldChg>
      <pc:sldChg chg="add del">
        <pc:chgData name="Fowler, Sean" userId="12a5a631-45cd-41e7-aa3d-087e203bd76e" providerId="ADAL" clId="{21200C69-78E2-48EE-89F9-0A4F8F8370A9}" dt="2024-10-31T19:34:14.517" v="2" actId="47"/>
        <pc:sldMkLst>
          <pc:docMk/>
          <pc:sldMk cId="75589277" sldId="2147477015"/>
        </pc:sldMkLst>
      </pc:sldChg>
      <pc:sldChg chg="add del">
        <pc:chgData name="Fowler, Sean" userId="12a5a631-45cd-41e7-aa3d-087e203bd76e" providerId="ADAL" clId="{21200C69-78E2-48EE-89F9-0A4F8F8370A9}" dt="2024-10-31T19:34:43.288" v="6" actId="47"/>
        <pc:sldMkLst>
          <pc:docMk/>
          <pc:sldMk cId="756178195" sldId="2147477016"/>
        </pc:sldMkLst>
      </pc:sldChg>
      <pc:sldChg chg="add del">
        <pc:chgData name="Fowler, Sean" userId="12a5a631-45cd-41e7-aa3d-087e203bd76e" providerId="ADAL" clId="{21200C69-78E2-48EE-89F9-0A4F8F8370A9}" dt="2024-10-31T19:35:13.186" v="10" actId="47"/>
        <pc:sldMkLst>
          <pc:docMk/>
          <pc:sldMk cId="916903120" sldId="2147477017"/>
        </pc:sldMkLst>
      </pc:sldChg>
      <pc:sldChg chg="add del">
        <pc:chgData name="Fowler, Sean" userId="12a5a631-45cd-41e7-aa3d-087e203bd76e" providerId="ADAL" clId="{21200C69-78E2-48EE-89F9-0A4F8F8370A9}" dt="2024-10-31T19:35:48.352" v="14" actId="47"/>
        <pc:sldMkLst>
          <pc:docMk/>
          <pc:sldMk cId="2640835153" sldId="2147477018"/>
        </pc:sldMkLst>
      </pc:sldChg>
      <pc:sldChg chg="modSp add mod">
        <pc:chgData name="Fowler, Sean" userId="12a5a631-45cd-41e7-aa3d-087e203bd76e" providerId="ADAL" clId="{21200C69-78E2-48EE-89F9-0A4F8F8370A9}" dt="2024-11-12T21:50:26.265" v="50"/>
        <pc:sldMkLst>
          <pc:docMk/>
          <pc:sldMk cId="4186552816" sldId="2147477019"/>
        </pc:sldMkLst>
        <pc:spChg chg="mod">
          <ac:chgData name="Fowler, Sean" userId="12a5a631-45cd-41e7-aa3d-087e203bd76e" providerId="ADAL" clId="{21200C69-78E2-48EE-89F9-0A4F8F8370A9}" dt="2024-11-12T21:50:26.265" v="50"/>
          <ac:spMkLst>
            <pc:docMk/>
            <pc:sldMk cId="4186552816" sldId="2147477019"/>
            <ac:spMk id="38" creationId="{E2481A18-F869-4693-AF0F-F0E32993CC03}"/>
          </ac:spMkLst>
        </pc:spChg>
      </pc:sldChg>
      <pc:sldChg chg="modSp add mod ord">
        <pc:chgData name="Fowler, Sean" userId="12a5a631-45cd-41e7-aa3d-087e203bd76e" providerId="ADAL" clId="{21200C69-78E2-48EE-89F9-0A4F8F8370A9}" dt="2024-11-12T21:51:45.681" v="75" actId="6549"/>
        <pc:sldMkLst>
          <pc:docMk/>
          <pc:sldMk cId="71819038" sldId="2147477020"/>
        </pc:sldMkLst>
        <pc:spChg chg="mod">
          <ac:chgData name="Fowler, Sean" userId="12a5a631-45cd-41e7-aa3d-087e203bd76e" providerId="ADAL" clId="{21200C69-78E2-48EE-89F9-0A4F8F8370A9}" dt="2024-11-12T21:51:45.681" v="75" actId="6549"/>
          <ac:spMkLst>
            <pc:docMk/>
            <pc:sldMk cId="71819038" sldId="2147477020"/>
            <ac:spMk id="38" creationId="{E2481A18-F869-4693-AF0F-F0E32993CC03}"/>
          </ac:spMkLst>
        </pc:spChg>
      </pc:sldChg>
      <pc:sldChg chg="modSp add mod">
        <pc:chgData name="Fowler, Sean" userId="12a5a631-45cd-41e7-aa3d-087e203bd76e" providerId="ADAL" clId="{21200C69-78E2-48EE-89F9-0A4F8F8370A9}" dt="2024-11-12T21:52:36.479" v="92" actId="6549"/>
        <pc:sldMkLst>
          <pc:docMk/>
          <pc:sldMk cId="1412746312" sldId="2147477021"/>
        </pc:sldMkLst>
        <pc:spChg chg="mod">
          <ac:chgData name="Fowler, Sean" userId="12a5a631-45cd-41e7-aa3d-087e203bd76e" providerId="ADAL" clId="{21200C69-78E2-48EE-89F9-0A4F8F8370A9}" dt="2024-11-12T21:51:50.475" v="76" actId="1076"/>
          <ac:spMkLst>
            <pc:docMk/>
            <pc:sldMk cId="1412746312" sldId="2147477021"/>
            <ac:spMk id="11" creationId="{A8CD5D25-8F56-4C3B-AB77-88A78DC2851D}"/>
          </ac:spMkLst>
        </pc:spChg>
        <pc:spChg chg="mod">
          <ac:chgData name="Fowler, Sean" userId="12a5a631-45cd-41e7-aa3d-087e203bd76e" providerId="ADAL" clId="{21200C69-78E2-48EE-89F9-0A4F8F8370A9}" dt="2024-11-12T21:52:36.479" v="92" actId="6549"/>
          <ac:spMkLst>
            <pc:docMk/>
            <pc:sldMk cId="1412746312" sldId="2147477021"/>
            <ac:spMk id="38" creationId="{E2481A18-F869-4693-AF0F-F0E32993CC03}"/>
          </ac:spMkLst>
        </pc:spChg>
      </pc:sldChg>
      <pc:sldChg chg="modSp add mod">
        <pc:chgData name="Fowler, Sean" userId="12a5a631-45cd-41e7-aa3d-087e203bd76e" providerId="ADAL" clId="{21200C69-78E2-48EE-89F9-0A4F8F8370A9}" dt="2024-11-12T21:53:04.574" v="104" actId="6549"/>
        <pc:sldMkLst>
          <pc:docMk/>
          <pc:sldMk cId="3791450669" sldId="2147477022"/>
        </pc:sldMkLst>
        <pc:spChg chg="mod">
          <ac:chgData name="Fowler, Sean" userId="12a5a631-45cd-41e7-aa3d-087e203bd76e" providerId="ADAL" clId="{21200C69-78E2-48EE-89F9-0A4F8F8370A9}" dt="2024-11-12T21:53:04.574" v="104" actId="6549"/>
          <ac:spMkLst>
            <pc:docMk/>
            <pc:sldMk cId="3791450669" sldId="2147477022"/>
            <ac:spMk id="38" creationId="{E2481A18-F869-4693-AF0F-F0E32993CC03}"/>
          </ac:spMkLst>
        </pc:spChg>
      </pc:sldChg>
      <pc:sldChg chg="addSp delSp modSp add mod">
        <pc:chgData name="Fowler, Sean" userId="12a5a631-45cd-41e7-aa3d-087e203bd76e" providerId="ADAL" clId="{21200C69-78E2-48EE-89F9-0A4F8F8370A9}" dt="2024-11-12T21:54:05.636" v="111" actId="1076"/>
        <pc:sldMkLst>
          <pc:docMk/>
          <pc:sldMk cId="2476804870" sldId="2147477023"/>
        </pc:sldMkLst>
        <pc:spChg chg="add mod">
          <ac:chgData name="Fowler, Sean" userId="12a5a631-45cd-41e7-aa3d-087e203bd76e" providerId="ADAL" clId="{21200C69-78E2-48EE-89F9-0A4F8F8370A9}" dt="2024-11-12T21:53:23.866" v="107" actId="1076"/>
          <ac:spMkLst>
            <pc:docMk/>
            <pc:sldMk cId="2476804870" sldId="2147477023"/>
            <ac:spMk id="11" creationId="{D93D8AB4-4694-DABB-8CB2-2979F338D73D}"/>
          </ac:spMkLst>
        </pc:spChg>
        <pc:spChg chg="del">
          <ac:chgData name="Fowler, Sean" userId="12a5a631-45cd-41e7-aa3d-087e203bd76e" providerId="ADAL" clId="{21200C69-78E2-48EE-89F9-0A4F8F8370A9}" dt="2024-11-12T21:53:19.103" v="105" actId="478"/>
          <ac:spMkLst>
            <pc:docMk/>
            <pc:sldMk cId="2476804870" sldId="2147477023"/>
            <ac:spMk id="38" creationId="{E2481A18-F869-4693-AF0F-F0E32993CC03}"/>
          </ac:spMkLst>
        </pc:spChg>
        <pc:picChg chg="mod">
          <ac:chgData name="Fowler, Sean" userId="12a5a631-45cd-41e7-aa3d-087e203bd76e" providerId="ADAL" clId="{21200C69-78E2-48EE-89F9-0A4F8F8370A9}" dt="2024-11-12T21:54:05.636" v="111" actId="1076"/>
          <ac:picMkLst>
            <pc:docMk/>
            <pc:sldMk cId="2476804870" sldId="2147477023"/>
            <ac:picMk id="14" creationId="{A778296D-C8C1-29DD-CEBC-FA68C3F0AD33}"/>
          </ac:picMkLst>
        </pc:picChg>
      </pc:sldChg>
      <pc:sldChg chg="modSp add mod">
        <pc:chgData name="Fowler, Sean" userId="12a5a631-45cd-41e7-aa3d-087e203bd76e" providerId="ADAL" clId="{21200C69-78E2-48EE-89F9-0A4F8F8370A9}" dt="2024-11-12T21:54:39.952" v="127" actId="6549"/>
        <pc:sldMkLst>
          <pc:docMk/>
          <pc:sldMk cId="1190746866" sldId="2147477024"/>
        </pc:sldMkLst>
        <pc:spChg chg="mod">
          <ac:chgData name="Fowler, Sean" userId="12a5a631-45cd-41e7-aa3d-087e203bd76e" providerId="ADAL" clId="{21200C69-78E2-48EE-89F9-0A4F8F8370A9}" dt="2024-11-12T21:54:39.952" v="127" actId="6549"/>
          <ac:spMkLst>
            <pc:docMk/>
            <pc:sldMk cId="1190746866" sldId="2147477024"/>
            <ac:spMk id="38" creationId="{E2481A18-F869-4693-AF0F-F0E32993CC03}"/>
          </ac:spMkLst>
        </pc:spChg>
      </pc:sldChg>
      <pc:sldChg chg="modSp add mod">
        <pc:chgData name="Fowler, Sean" userId="12a5a631-45cd-41e7-aa3d-087e203bd76e" providerId="ADAL" clId="{21200C69-78E2-48EE-89F9-0A4F8F8370A9}" dt="2024-11-12T21:55:26.314" v="151" actId="6549"/>
        <pc:sldMkLst>
          <pc:docMk/>
          <pc:sldMk cId="3070380665" sldId="2147477025"/>
        </pc:sldMkLst>
        <pc:spChg chg="mod">
          <ac:chgData name="Fowler, Sean" userId="12a5a631-45cd-41e7-aa3d-087e203bd76e" providerId="ADAL" clId="{21200C69-78E2-48EE-89F9-0A4F8F8370A9}" dt="2024-11-12T21:55:26.314" v="151" actId="6549"/>
          <ac:spMkLst>
            <pc:docMk/>
            <pc:sldMk cId="3070380665" sldId="2147477025"/>
            <ac:spMk id="38" creationId="{E2481A18-F869-4693-AF0F-F0E32993CC03}"/>
          </ac:spMkLst>
        </pc:spChg>
      </pc:sldChg>
      <pc:sldChg chg="addSp delSp modSp new del mod">
        <pc:chgData name="Fowler, Sean" userId="12a5a631-45cd-41e7-aa3d-087e203bd76e" providerId="ADAL" clId="{21200C69-78E2-48EE-89F9-0A4F8F8370A9}" dt="2024-11-12T21:50:33.406" v="51" actId="2696"/>
        <pc:sldMkLst>
          <pc:docMk/>
          <pc:sldMk cId="508612629" sldId="2147477027"/>
        </pc:sldMkLst>
        <pc:spChg chg="del">
          <ac:chgData name="Fowler, Sean" userId="12a5a631-45cd-41e7-aa3d-087e203bd76e" providerId="ADAL" clId="{21200C69-78E2-48EE-89F9-0A4F8F8370A9}" dt="2024-11-12T21:49:14.688" v="28" actId="478"/>
          <ac:spMkLst>
            <pc:docMk/>
            <pc:sldMk cId="508612629" sldId="2147477027"/>
            <ac:spMk id="2" creationId="{AD384B1C-7724-1DC3-6A3B-7A68862922BE}"/>
          </ac:spMkLst>
        </pc:spChg>
        <pc:spChg chg="add mod">
          <ac:chgData name="Fowler, Sean" userId="12a5a631-45cd-41e7-aa3d-087e203bd76e" providerId="ADAL" clId="{21200C69-78E2-48EE-89F9-0A4F8F8370A9}" dt="2024-11-12T21:50:04.752" v="49" actId="6549"/>
          <ac:spMkLst>
            <pc:docMk/>
            <pc:sldMk cId="508612629" sldId="2147477027"/>
            <ac:spMk id="4" creationId="{81BE4A94-D701-2D15-B45B-0CDD18B02966}"/>
          </ac:spMkLst>
        </pc:spChg>
      </pc:sldChg>
    </pc:docChg>
  </pc:docChgLst>
  <pc:docChgLst>
    <pc:chgData name="Woodcock, David" userId="S::david.woodcock@honeywell.com::cf38fae9-cbb2-4fbd-a6ed-72aeddb421d2" providerId="AD" clId="Web-{720BD6B5-8B47-46D9-9474-49FFE1861D51}"/>
    <pc:docChg chg="modSld">
      <pc:chgData name="Woodcock, David" userId="S::david.woodcock@honeywell.com::cf38fae9-cbb2-4fbd-a6ed-72aeddb421d2" providerId="AD" clId="Web-{720BD6B5-8B47-46D9-9474-49FFE1861D51}" dt="2024-11-07T04:16:50.945" v="12"/>
      <pc:docMkLst>
        <pc:docMk/>
      </pc:docMkLst>
      <pc:sldChg chg="modSp">
        <pc:chgData name="Woodcock, David" userId="S::david.woodcock@honeywell.com::cf38fae9-cbb2-4fbd-a6ed-72aeddb421d2" providerId="AD" clId="Web-{720BD6B5-8B47-46D9-9474-49FFE1861D51}" dt="2024-11-07T04:16:50.945" v="12"/>
        <pc:sldMkLst>
          <pc:docMk/>
          <pc:sldMk cId="4181803190" sldId="2147477026"/>
        </pc:sldMkLst>
        <pc:spChg chg="mod">
          <ac:chgData name="Woodcock, David" userId="S::david.woodcock@honeywell.com::cf38fae9-cbb2-4fbd-a6ed-72aeddb421d2" providerId="AD" clId="Web-{720BD6B5-8B47-46D9-9474-49FFE1861D51}" dt="2024-11-07T04:16:31.100" v="11" actId="1076"/>
          <ac:spMkLst>
            <pc:docMk/>
            <pc:sldMk cId="4181803190" sldId="2147477026"/>
            <ac:spMk id="2" creationId="{7D1BFB45-22DD-E204-75BE-7E7267DE5EC7}"/>
          </ac:spMkLst>
        </pc:spChg>
        <pc:spChg chg="mod">
          <ac:chgData name="Woodcock, David" userId="S::david.woodcock@honeywell.com::cf38fae9-cbb2-4fbd-a6ed-72aeddb421d2" providerId="AD" clId="Web-{720BD6B5-8B47-46D9-9474-49FFE1861D51}" dt="2024-11-07T04:16:31.022" v="9" actId="1076"/>
          <ac:spMkLst>
            <pc:docMk/>
            <pc:sldMk cId="4181803190" sldId="2147477026"/>
            <ac:spMk id="29" creationId="{1E92B50C-8E2D-40DD-8068-040DB8C7154C}"/>
          </ac:spMkLst>
        </pc:spChg>
        <pc:spChg chg="mod">
          <ac:chgData name="Woodcock, David" userId="S::david.woodcock@honeywell.com::cf38fae9-cbb2-4fbd-a6ed-72aeddb421d2" providerId="AD" clId="Web-{720BD6B5-8B47-46D9-9474-49FFE1861D51}" dt="2024-11-07T04:16:50.945" v="12"/>
          <ac:spMkLst>
            <pc:docMk/>
            <pc:sldMk cId="4181803190" sldId="2147477026"/>
            <ac:spMk id="37" creationId="{2EB787CB-08D5-4A2A-BC2E-8A0E5D9EAC0D}"/>
          </ac:spMkLst>
        </pc:spChg>
        <pc:spChg chg="mod">
          <ac:chgData name="Woodcock, David" userId="S::david.woodcock@honeywell.com::cf38fae9-cbb2-4fbd-a6ed-72aeddb421d2" providerId="AD" clId="Web-{720BD6B5-8B47-46D9-9474-49FFE1861D51}" dt="2024-11-07T04:16:31.069" v="10" actId="1076"/>
          <ac:spMkLst>
            <pc:docMk/>
            <pc:sldMk cId="4181803190" sldId="2147477026"/>
            <ac:spMk id="38" creationId="{E2481A18-F869-4693-AF0F-F0E32993CC03}"/>
          </ac:spMkLst>
        </pc:spChg>
      </pc:sldChg>
    </pc:docChg>
  </pc:docChgLst>
  <pc:docChgLst>
    <pc:chgData name="Holyoak, Troy (AZ75)" userId="S::troy.holyoak@honeywell.com::6af8a8f7-c51f-490d-ab13-4a8f9b3b7491" providerId="AD" clId="Web-{C104AC3F-E951-476A-8C4D-2D59974CF8BE}"/>
    <pc:docChg chg="modSld">
      <pc:chgData name="Holyoak, Troy (AZ75)" userId="S::troy.holyoak@honeywell.com::6af8a8f7-c51f-490d-ab13-4a8f9b3b7491" providerId="AD" clId="Web-{C104AC3F-E951-476A-8C4D-2D59974CF8BE}" dt="2024-10-25T15:03:04.465" v="8" actId="20577"/>
      <pc:docMkLst>
        <pc:docMk/>
      </pc:docMkLst>
      <pc:sldChg chg="modSp">
        <pc:chgData name="Holyoak, Troy (AZ75)" userId="S::troy.holyoak@honeywell.com::6af8a8f7-c51f-490d-ab13-4a8f9b3b7491" providerId="AD" clId="Web-{C104AC3F-E951-476A-8C4D-2D59974CF8BE}" dt="2024-10-25T15:03:04.465" v="8" actId="20577"/>
        <pc:sldMkLst>
          <pc:docMk/>
          <pc:sldMk cId="3391782982" sldId="364"/>
        </pc:sldMkLst>
        <pc:spChg chg="mod">
          <ac:chgData name="Holyoak, Troy (AZ75)" userId="S::troy.holyoak@honeywell.com::6af8a8f7-c51f-490d-ab13-4a8f9b3b7491" providerId="AD" clId="Web-{C104AC3F-E951-476A-8C4D-2D59974CF8BE}" dt="2024-10-25T15:03:04.465" v="8" actId="20577"/>
          <ac:spMkLst>
            <pc:docMk/>
            <pc:sldMk cId="3391782982" sldId="364"/>
            <ac:spMk id="8" creationId="{DDCD1495-27CD-4969-9548-A461E0DF4E71}"/>
          </ac:spMkLst>
        </pc:spChg>
      </pc:sldChg>
    </pc:docChg>
  </pc:docChgLst>
  <pc:docChgLst>
    <pc:chgData name="Holyoak, Troy (AZ75)" userId="S::troy.holyoak@honeywell.com::6af8a8f7-c51f-490d-ab13-4a8f9b3b7491" providerId="AD" clId="Web-{F0CB991E-725A-4C81-9F2C-213E646A7219}"/>
    <pc:docChg chg="modSld">
      <pc:chgData name="Holyoak, Troy (AZ75)" userId="S::troy.holyoak@honeywell.com::6af8a8f7-c51f-490d-ab13-4a8f9b3b7491" providerId="AD" clId="Web-{F0CB991E-725A-4C81-9F2C-213E646A7219}" dt="2024-10-29T17:38:36.592" v="33" actId="1076"/>
      <pc:docMkLst>
        <pc:docMk/>
      </pc:docMkLst>
      <pc:sldChg chg="modSp">
        <pc:chgData name="Holyoak, Troy (AZ75)" userId="S::troy.holyoak@honeywell.com::6af8a8f7-c51f-490d-ab13-4a8f9b3b7491" providerId="AD" clId="Web-{F0CB991E-725A-4C81-9F2C-213E646A7219}" dt="2024-10-29T17:38:13.278" v="15" actId="20577"/>
        <pc:sldMkLst>
          <pc:docMk/>
          <pc:sldMk cId="1043293906" sldId="550144899"/>
        </pc:sldMkLst>
        <pc:spChg chg="mod">
          <ac:chgData name="Holyoak, Troy (AZ75)" userId="S::troy.holyoak@honeywell.com::6af8a8f7-c51f-490d-ab13-4a8f9b3b7491" providerId="AD" clId="Web-{F0CB991E-725A-4C81-9F2C-213E646A7219}" dt="2024-10-29T17:38:13.278" v="15" actId="20577"/>
          <ac:spMkLst>
            <pc:docMk/>
            <pc:sldMk cId="1043293906" sldId="550144899"/>
            <ac:spMk id="2" creationId="{BFF4E8B2-2F74-642D-1349-22F870E95B94}"/>
          </ac:spMkLst>
        </pc:spChg>
      </pc:sldChg>
      <pc:sldChg chg="modSp">
        <pc:chgData name="Holyoak, Troy (AZ75)" userId="S::troy.holyoak@honeywell.com::6af8a8f7-c51f-490d-ab13-4a8f9b3b7491" providerId="AD" clId="Web-{F0CB991E-725A-4C81-9F2C-213E646A7219}" dt="2024-10-29T17:38:36.592" v="33" actId="1076"/>
        <pc:sldMkLst>
          <pc:docMk/>
          <pc:sldMk cId="3531130157" sldId="550144900"/>
        </pc:sldMkLst>
        <pc:spChg chg="mod">
          <ac:chgData name="Holyoak, Troy (AZ75)" userId="S::troy.holyoak@honeywell.com::6af8a8f7-c51f-490d-ab13-4a8f9b3b7491" providerId="AD" clId="Web-{F0CB991E-725A-4C81-9F2C-213E646A7219}" dt="2024-10-29T17:38:36.592" v="33" actId="1076"/>
          <ac:spMkLst>
            <pc:docMk/>
            <pc:sldMk cId="3531130157" sldId="550144900"/>
            <ac:spMk id="2" creationId="{BF747AEF-6F7E-0335-F5DE-ACC336914D17}"/>
          </ac:spMkLst>
        </pc:spChg>
      </pc:sldChg>
    </pc:docChg>
  </pc:docChgLst>
  <pc:docChgLst>
    <pc:chgData name="Holyoak, Troy (AZ75)" userId="S::troy.holyoak@honeywell.com::6af8a8f7-c51f-490d-ab13-4a8f9b3b7491" providerId="AD" clId="Web-{416F2EA1-A1EA-4047-9749-69A620E36CF4}"/>
    <pc:docChg chg="modSld sldOrd">
      <pc:chgData name="Holyoak, Troy (AZ75)" userId="S::troy.holyoak@honeywell.com::6af8a8f7-c51f-490d-ab13-4a8f9b3b7491" providerId="AD" clId="Web-{416F2EA1-A1EA-4047-9749-69A620E36CF4}" dt="2024-10-28T19:14:16.192" v="23"/>
      <pc:docMkLst>
        <pc:docMk/>
      </pc:docMkLst>
      <pc:sldChg chg="modSp ord">
        <pc:chgData name="Holyoak, Troy (AZ75)" userId="S::troy.holyoak@honeywell.com::6af8a8f7-c51f-490d-ab13-4a8f9b3b7491" providerId="AD" clId="Web-{416F2EA1-A1EA-4047-9749-69A620E36CF4}" dt="2024-10-28T19:13:19.846" v="7" actId="20577"/>
        <pc:sldMkLst>
          <pc:docMk/>
          <pc:sldMk cId="3391782982" sldId="364"/>
        </pc:sldMkLst>
        <pc:spChg chg="mod">
          <ac:chgData name="Holyoak, Troy (AZ75)" userId="S::troy.holyoak@honeywell.com::6af8a8f7-c51f-490d-ab13-4a8f9b3b7491" providerId="AD" clId="Web-{416F2EA1-A1EA-4047-9749-69A620E36CF4}" dt="2024-10-28T19:13:19.846" v="7" actId="20577"/>
          <ac:spMkLst>
            <pc:docMk/>
            <pc:sldMk cId="3391782982" sldId="364"/>
            <ac:spMk id="2" creationId="{1AD485E2-4A11-D56C-697F-EA7203CA9247}"/>
          </ac:spMkLst>
        </pc:spChg>
      </pc:sldChg>
      <pc:sldChg chg="modSp ord">
        <pc:chgData name="Holyoak, Troy (AZ75)" userId="S::troy.holyoak@honeywell.com::6af8a8f7-c51f-490d-ab13-4a8f9b3b7491" providerId="AD" clId="Web-{416F2EA1-A1EA-4047-9749-69A620E36CF4}" dt="2024-10-28T19:13:38.675" v="19" actId="20577"/>
        <pc:sldMkLst>
          <pc:docMk/>
          <pc:sldMk cId="1043293906" sldId="550144899"/>
        </pc:sldMkLst>
        <pc:spChg chg="mod">
          <ac:chgData name="Holyoak, Troy (AZ75)" userId="S::troy.holyoak@honeywell.com::6af8a8f7-c51f-490d-ab13-4a8f9b3b7491" providerId="AD" clId="Web-{416F2EA1-A1EA-4047-9749-69A620E36CF4}" dt="2024-10-28T19:13:38.675" v="19" actId="20577"/>
          <ac:spMkLst>
            <pc:docMk/>
            <pc:sldMk cId="1043293906" sldId="550144899"/>
            <ac:spMk id="3" creationId="{D235F6D6-6FA7-4144-8001-6F3F047C9051}"/>
          </ac:spMkLst>
        </pc:spChg>
      </pc:sldChg>
      <pc:sldChg chg="modSp ord">
        <pc:chgData name="Holyoak, Troy (AZ75)" userId="S::troy.holyoak@honeywell.com::6af8a8f7-c51f-490d-ab13-4a8f9b3b7491" providerId="AD" clId="Web-{416F2EA1-A1EA-4047-9749-69A620E36CF4}" dt="2024-10-28T19:13:49.831" v="22" actId="20577"/>
        <pc:sldMkLst>
          <pc:docMk/>
          <pc:sldMk cId="3531130157" sldId="550144900"/>
        </pc:sldMkLst>
        <pc:spChg chg="mod">
          <ac:chgData name="Holyoak, Troy (AZ75)" userId="S::troy.holyoak@honeywell.com::6af8a8f7-c51f-490d-ab13-4a8f9b3b7491" providerId="AD" clId="Web-{416F2EA1-A1EA-4047-9749-69A620E36CF4}" dt="2024-10-28T19:13:49.831" v="22" actId="20577"/>
          <ac:spMkLst>
            <pc:docMk/>
            <pc:sldMk cId="3531130157" sldId="550144900"/>
            <ac:spMk id="3" creationId="{D235F6D6-6FA7-4144-8001-6F3F047C9051}"/>
          </ac:spMkLst>
        </pc:spChg>
      </pc:sldChg>
      <pc:sldChg chg="ord">
        <pc:chgData name="Holyoak, Troy (AZ75)" userId="S::troy.holyoak@honeywell.com::6af8a8f7-c51f-490d-ab13-4a8f9b3b7491" providerId="AD" clId="Web-{416F2EA1-A1EA-4047-9749-69A620E36CF4}" dt="2024-10-28T19:14:16.192" v="23"/>
        <pc:sldMkLst>
          <pc:docMk/>
          <pc:sldMk cId="3280203485" sldId="2147477014"/>
        </pc:sldMkLst>
      </pc:sldChg>
    </pc:docChg>
  </pc:docChgLst>
  <pc:docChgLst>
    <pc:chgData name="Holyoak, Troy (AZ75)" userId="S::troy.holyoak@honeywell.com::6af8a8f7-c51f-490d-ab13-4a8f9b3b7491" providerId="AD" clId="Web-{6B9571D3-A0E1-47C8-9B9D-D569E417388C}"/>
    <pc:docChg chg="modSld">
      <pc:chgData name="Holyoak, Troy (AZ75)" userId="S::troy.holyoak@honeywell.com::6af8a8f7-c51f-490d-ab13-4a8f9b3b7491" providerId="AD" clId="Web-{6B9571D3-A0E1-47C8-9B9D-D569E417388C}" dt="2024-10-28T14:57:11.816" v="11" actId="20577"/>
      <pc:docMkLst>
        <pc:docMk/>
      </pc:docMkLst>
      <pc:sldChg chg="modSp">
        <pc:chgData name="Holyoak, Troy (AZ75)" userId="S::troy.holyoak@honeywell.com::6af8a8f7-c51f-490d-ab13-4a8f9b3b7491" providerId="AD" clId="Web-{6B9571D3-A0E1-47C8-9B9D-D569E417388C}" dt="2024-10-28T14:57:11.816" v="11" actId="20577"/>
        <pc:sldMkLst>
          <pc:docMk/>
          <pc:sldMk cId="3531130157" sldId="550144900"/>
        </pc:sldMkLst>
        <pc:spChg chg="mod">
          <ac:chgData name="Holyoak, Troy (AZ75)" userId="S::troy.holyoak@honeywell.com::6af8a8f7-c51f-490d-ab13-4a8f9b3b7491" providerId="AD" clId="Web-{6B9571D3-A0E1-47C8-9B9D-D569E417388C}" dt="2024-10-28T14:57:11.816" v="11" actId="20577"/>
          <ac:spMkLst>
            <pc:docMk/>
            <pc:sldMk cId="3531130157" sldId="550144900"/>
            <ac:spMk id="2" creationId="{BF747AEF-6F7E-0335-F5DE-ACC336914D17}"/>
          </ac:spMkLst>
        </pc:spChg>
      </pc:sldChg>
    </pc:docChg>
  </pc:docChgLst>
  <pc:docChgLst>
    <pc:chgData name="Woodcock, David" userId="S::david.woodcock@honeywell.com::cf38fae9-cbb2-4fbd-a6ed-72aeddb421d2" providerId="AD" clId="Web-{A0F6B57F-DCDA-4C1E-BE86-D0F9D1D68AAB}"/>
    <pc:docChg chg="modSld">
      <pc:chgData name="Woodcock, David" userId="S::david.woodcock@honeywell.com::cf38fae9-cbb2-4fbd-a6ed-72aeddb421d2" providerId="AD" clId="Web-{A0F6B57F-DCDA-4C1E-BE86-D0F9D1D68AAB}" dt="2024-11-08T20:17:41.216" v="0" actId="20577"/>
      <pc:docMkLst>
        <pc:docMk/>
      </pc:docMkLst>
      <pc:sldChg chg="modSp">
        <pc:chgData name="Woodcock, David" userId="S::david.woodcock@honeywell.com::cf38fae9-cbb2-4fbd-a6ed-72aeddb421d2" providerId="AD" clId="Web-{A0F6B57F-DCDA-4C1E-BE86-D0F9D1D68AAB}" dt="2024-11-08T20:17:41.216" v="0" actId="20577"/>
        <pc:sldMkLst>
          <pc:docMk/>
          <pc:sldMk cId="4181803190" sldId="2147477026"/>
        </pc:sldMkLst>
        <pc:spChg chg="mod">
          <ac:chgData name="Woodcock, David" userId="S::david.woodcock@honeywell.com::cf38fae9-cbb2-4fbd-a6ed-72aeddb421d2" providerId="AD" clId="Web-{A0F6B57F-DCDA-4C1E-BE86-D0F9D1D68AAB}" dt="2024-11-08T20:17:41.216" v="0" actId="20577"/>
          <ac:spMkLst>
            <pc:docMk/>
            <pc:sldMk cId="4181803190" sldId="2147477026"/>
            <ac:spMk id="26" creationId="{46D8BDAA-EFF0-4CD3-A5B2-2735329FB018}"/>
          </ac:spMkLst>
        </pc:spChg>
      </pc:sldChg>
    </pc:docChg>
  </pc:docChgLst>
  <pc:docChgLst>
    <pc:chgData name="Woodcock, David" userId="S::david.woodcock@honeywell.com::cf38fae9-cbb2-4fbd-a6ed-72aeddb421d2" providerId="AD" clId="Web-{0752BFF2-B8C7-4407-A7EC-D9A6286F7199}"/>
    <pc:docChg chg="modSld">
      <pc:chgData name="Woodcock, David" userId="S::david.woodcock@honeywell.com::cf38fae9-cbb2-4fbd-a6ed-72aeddb421d2" providerId="AD" clId="Web-{0752BFF2-B8C7-4407-A7EC-D9A6286F7199}" dt="2024-11-06T18:51:15.098" v="26" actId="14100"/>
      <pc:docMkLst>
        <pc:docMk/>
      </pc:docMkLst>
      <pc:sldChg chg="modSp">
        <pc:chgData name="Woodcock, David" userId="S::david.woodcock@honeywell.com::cf38fae9-cbb2-4fbd-a6ed-72aeddb421d2" providerId="AD" clId="Web-{0752BFF2-B8C7-4407-A7EC-D9A6286F7199}" dt="2024-11-06T18:51:15.098" v="26" actId="14100"/>
        <pc:sldMkLst>
          <pc:docMk/>
          <pc:sldMk cId="3391782982" sldId="364"/>
        </pc:sldMkLst>
        <pc:spChg chg="mod">
          <ac:chgData name="Woodcock, David" userId="S::david.woodcock@honeywell.com::cf38fae9-cbb2-4fbd-a6ed-72aeddb421d2" providerId="AD" clId="Web-{0752BFF2-B8C7-4407-A7EC-D9A6286F7199}" dt="2024-11-06T18:50:46.738" v="20" actId="20577"/>
          <ac:spMkLst>
            <pc:docMk/>
            <pc:sldMk cId="3391782982" sldId="364"/>
            <ac:spMk id="8" creationId="{DDCD1495-27CD-4969-9548-A461E0DF4E71}"/>
          </ac:spMkLst>
        </pc:spChg>
        <pc:spChg chg="mod">
          <ac:chgData name="Woodcock, David" userId="S::david.woodcock@honeywell.com::cf38fae9-cbb2-4fbd-a6ed-72aeddb421d2" providerId="AD" clId="Web-{0752BFF2-B8C7-4407-A7EC-D9A6286F7199}" dt="2024-11-06T18:51:05.441" v="25" actId="20577"/>
          <ac:spMkLst>
            <pc:docMk/>
            <pc:sldMk cId="3391782982" sldId="364"/>
            <ac:spMk id="25" creationId="{14E49496-245E-4C8D-BBA8-94EE90DD6195}"/>
          </ac:spMkLst>
        </pc:spChg>
        <pc:picChg chg="mod">
          <ac:chgData name="Woodcock, David" userId="S::david.woodcock@honeywell.com::cf38fae9-cbb2-4fbd-a6ed-72aeddb421d2" providerId="AD" clId="Web-{0752BFF2-B8C7-4407-A7EC-D9A6286F7199}" dt="2024-11-06T18:51:15.098" v="26" actId="14100"/>
          <ac:picMkLst>
            <pc:docMk/>
            <pc:sldMk cId="3391782982" sldId="364"/>
            <ac:picMk id="3081" creationId="{8E3913B8-2680-0128-4EEB-B167A3F3159B}"/>
          </ac:picMkLst>
        </pc:picChg>
      </pc:sldChg>
      <pc:sldChg chg="modSp">
        <pc:chgData name="Woodcock, David" userId="S::david.woodcock@honeywell.com::cf38fae9-cbb2-4fbd-a6ed-72aeddb421d2" providerId="AD" clId="Web-{0752BFF2-B8C7-4407-A7EC-D9A6286F7199}" dt="2024-11-06T18:49:44.267" v="1" actId="20577"/>
        <pc:sldMkLst>
          <pc:docMk/>
          <pc:sldMk cId="4174826342" sldId="2147477006"/>
        </pc:sldMkLst>
        <pc:spChg chg="mod">
          <ac:chgData name="Woodcock, David" userId="S::david.woodcock@honeywell.com::cf38fae9-cbb2-4fbd-a6ed-72aeddb421d2" providerId="AD" clId="Web-{0752BFF2-B8C7-4407-A7EC-D9A6286F7199}" dt="2024-11-06T18:49:44.267" v="1" actId="20577"/>
          <ac:spMkLst>
            <pc:docMk/>
            <pc:sldMk cId="4174826342" sldId="2147477006"/>
            <ac:spMk id="25" creationId="{14E49496-245E-4C8D-BBA8-94EE90DD6195}"/>
          </ac:spMkLst>
        </pc:spChg>
      </pc:sldChg>
    </pc:docChg>
  </pc:docChgLst>
  <pc:docChgLst>
    <pc:chgData name="Miles, Benjamin (Ben)" userId="9f72bafc-9037-40d7-94a5-252dfdb22a89" providerId="ADAL" clId="{C9C87363-A1AB-43EF-8457-36A88653E19D}"/>
    <pc:docChg chg="undo custSel modSld">
      <pc:chgData name="Miles, Benjamin (Ben)" userId="9f72bafc-9037-40d7-94a5-252dfdb22a89" providerId="ADAL" clId="{C9C87363-A1AB-43EF-8457-36A88653E19D}" dt="2024-11-11T20:56:38.639" v="427" actId="20577"/>
      <pc:docMkLst>
        <pc:docMk/>
      </pc:docMkLst>
      <pc:sldChg chg="addSp modSp mod">
        <pc:chgData name="Miles, Benjamin (Ben)" userId="9f72bafc-9037-40d7-94a5-252dfdb22a89" providerId="ADAL" clId="{C9C87363-A1AB-43EF-8457-36A88653E19D}" dt="2024-11-11T20:56:38.639" v="427" actId="20577"/>
        <pc:sldMkLst>
          <pc:docMk/>
          <pc:sldMk cId="899425158" sldId="2147477008"/>
        </pc:sldMkLst>
        <pc:spChg chg="mod">
          <ac:chgData name="Miles, Benjamin (Ben)" userId="9f72bafc-9037-40d7-94a5-252dfdb22a89" providerId="ADAL" clId="{C9C87363-A1AB-43EF-8457-36A88653E19D}" dt="2024-11-11T19:56:03.204" v="56" actId="20577"/>
          <ac:spMkLst>
            <pc:docMk/>
            <pc:sldMk cId="899425158" sldId="2147477008"/>
            <ac:spMk id="26" creationId="{46D8BDAA-EFF0-4CD3-A5B2-2735329FB018}"/>
          </ac:spMkLst>
        </pc:spChg>
        <pc:spChg chg="mod">
          <ac:chgData name="Miles, Benjamin (Ben)" userId="9f72bafc-9037-40d7-94a5-252dfdb22a89" providerId="ADAL" clId="{C9C87363-A1AB-43EF-8457-36A88653E19D}" dt="2024-11-11T20:56:38.639" v="427" actId="20577"/>
          <ac:spMkLst>
            <pc:docMk/>
            <pc:sldMk cId="899425158" sldId="2147477008"/>
            <ac:spMk id="38" creationId="{E2481A18-F869-4693-AF0F-F0E32993CC03}"/>
          </ac:spMkLst>
        </pc:spChg>
        <pc:graphicFrameChg chg="add mod modGraphic">
          <ac:chgData name="Miles, Benjamin (Ben)" userId="9f72bafc-9037-40d7-94a5-252dfdb22a89" providerId="ADAL" clId="{C9C87363-A1AB-43EF-8457-36A88653E19D}" dt="2024-11-11T20:30:46.423" v="341" actId="12385"/>
          <ac:graphicFrameMkLst>
            <pc:docMk/>
            <pc:sldMk cId="899425158" sldId="2147477008"/>
            <ac:graphicFrameMk id="7" creationId="{2E121151-6C6C-FE36-F0E7-9B46ECDCFA6C}"/>
          </ac:graphicFrameMkLst>
        </pc:graphicFrameChg>
      </pc:sldChg>
    </pc:docChg>
  </pc:docChgLst>
  <pc:docChgLst>
    <pc:chgData name="Holyoak, Troy (AZ75)" userId="S::troy.holyoak@honeywell.com::6af8a8f7-c51f-490d-ab13-4a8f9b3b7491" providerId="AD" clId="Web-{049BAA57-F98A-44B4-9E9A-A4456D7D603E}"/>
    <pc:docChg chg="modSld">
      <pc:chgData name="Holyoak, Troy (AZ75)" userId="S::troy.holyoak@honeywell.com::6af8a8f7-c51f-490d-ab13-4a8f9b3b7491" providerId="AD" clId="Web-{049BAA57-F98A-44B4-9E9A-A4456D7D603E}" dt="2024-10-04T18:04:22.032" v="13" actId="20577"/>
      <pc:docMkLst>
        <pc:docMk/>
      </pc:docMkLst>
      <pc:sldChg chg="modSp">
        <pc:chgData name="Holyoak, Troy (AZ75)" userId="S::troy.holyoak@honeywell.com::6af8a8f7-c51f-490d-ab13-4a8f9b3b7491" providerId="AD" clId="Web-{049BAA57-F98A-44B4-9E9A-A4456D7D603E}" dt="2024-10-04T18:04:22.032" v="13" actId="20577"/>
        <pc:sldMkLst>
          <pc:docMk/>
          <pc:sldMk cId="1043293906" sldId="550144899"/>
        </pc:sldMkLst>
        <pc:spChg chg="mod">
          <ac:chgData name="Holyoak, Troy (AZ75)" userId="S::troy.holyoak@honeywell.com::6af8a8f7-c51f-490d-ab13-4a8f9b3b7491" providerId="AD" clId="Web-{049BAA57-F98A-44B4-9E9A-A4456D7D603E}" dt="2024-10-04T18:04:22.032" v="13" actId="20577"/>
          <ac:spMkLst>
            <pc:docMk/>
            <pc:sldMk cId="1043293906" sldId="550144899"/>
            <ac:spMk id="2" creationId="{BFF4E8B2-2F74-642D-1349-22F870E95B94}"/>
          </ac:spMkLst>
        </pc:spChg>
      </pc:sldChg>
      <pc:sldChg chg="modSp">
        <pc:chgData name="Holyoak, Troy (AZ75)" userId="S::troy.holyoak@honeywell.com::6af8a8f7-c51f-490d-ab13-4a8f9b3b7491" providerId="AD" clId="Web-{049BAA57-F98A-44B4-9E9A-A4456D7D603E}" dt="2024-10-04T18:03:57.532" v="8" actId="20577"/>
        <pc:sldMkLst>
          <pc:docMk/>
          <pc:sldMk cId="3531130157" sldId="550144900"/>
        </pc:sldMkLst>
        <pc:spChg chg="mod">
          <ac:chgData name="Holyoak, Troy (AZ75)" userId="S::troy.holyoak@honeywell.com::6af8a8f7-c51f-490d-ab13-4a8f9b3b7491" providerId="AD" clId="Web-{049BAA57-F98A-44B4-9E9A-A4456D7D603E}" dt="2024-10-04T18:03:57.532" v="8" actId="20577"/>
          <ac:spMkLst>
            <pc:docMk/>
            <pc:sldMk cId="3531130157" sldId="550144900"/>
            <ac:spMk id="2" creationId="{BF747AEF-6F7E-0335-F5DE-ACC336914D17}"/>
          </ac:spMkLst>
        </pc:spChg>
      </pc:sldChg>
    </pc:docChg>
  </pc:docChgLst>
  <pc:docChgLst>
    <pc:chgData name="Woodcock, David" userId="S::david.woodcock@honeywell.com::cf38fae9-cbb2-4fbd-a6ed-72aeddb421d2" providerId="AD" clId="Web-{4D485909-8B12-4F38-8234-61E90DF7DFFC}"/>
    <pc:docChg chg="modSld">
      <pc:chgData name="Woodcock, David" userId="S::david.woodcock@honeywell.com::cf38fae9-cbb2-4fbd-a6ed-72aeddb421d2" providerId="AD" clId="Web-{4D485909-8B12-4F38-8234-61E90DF7DFFC}" dt="2024-11-07T22:08:55.922" v="1" actId="14100"/>
      <pc:docMkLst>
        <pc:docMk/>
      </pc:docMkLst>
      <pc:sldChg chg="modSp">
        <pc:chgData name="Woodcock, David" userId="S::david.woodcock@honeywell.com::cf38fae9-cbb2-4fbd-a6ed-72aeddb421d2" providerId="AD" clId="Web-{4D485909-8B12-4F38-8234-61E90DF7DFFC}" dt="2024-11-07T22:08:55.922" v="1" actId="14100"/>
        <pc:sldMkLst>
          <pc:docMk/>
          <pc:sldMk cId="3391782982" sldId="364"/>
        </pc:sldMkLst>
        <pc:spChg chg="mod">
          <ac:chgData name="Woodcock, David" userId="S::david.woodcock@honeywell.com::cf38fae9-cbb2-4fbd-a6ed-72aeddb421d2" providerId="AD" clId="Web-{4D485909-8B12-4F38-8234-61E90DF7DFFC}" dt="2024-11-07T22:08:55.922" v="1" actId="14100"/>
          <ac:spMkLst>
            <pc:docMk/>
            <pc:sldMk cId="3391782982" sldId="364"/>
            <ac:spMk id="31" creationId="{92648655-3D7C-48F0-8D91-99F61BA1043F}"/>
          </ac:spMkLst>
        </pc:spChg>
        <pc:picChg chg="mod">
          <ac:chgData name="Woodcock, David" userId="S::david.woodcock@honeywell.com::cf38fae9-cbb2-4fbd-a6ed-72aeddb421d2" providerId="AD" clId="Web-{4D485909-8B12-4F38-8234-61E90DF7DFFC}" dt="2024-11-07T22:08:29.748" v="0" actId="14100"/>
          <ac:picMkLst>
            <pc:docMk/>
            <pc:sldMk cId="3391782982" sldId="364"/>
            <ac:picMk id="3081" creationId="{8E3913B8-2680-0128-4EEB-B167A3F3159B}"/>
          </ac:picMkLst>
        </pc:picChg>
      </pc:sldChg>
    </pc:docChg>
  </pc:docChgLst>
  <pc:docChgLst>
    <pc:chgData name="Holyoak, Troy (AZ75)" userId="S::troy.holyoak@honeywell.com::6af8a8f7-c51f-490d-ab13-4a8f9b3b7491" providerId="AD" clId="Web-{ABA94FF3-C6CF-4506-A20D-B1BA748D344C}"/>
    <pc:docChg chg="modSld">
      <pc:chgData name="Holyoak, Troy (AZ75)" userId="S::troy.holyoak@honeywell.com::6af8a8f7-c51f-490d-ab13-4a8f9b3b7491" providerId="AD" clId="Web-{ABA94FF3-C6CF-4506-A20D-B1BA748D344C}" dt="2024-10-23T19:49:47.420" v="21" actId="20577"/>
      <pc:docMkLst>
        <pc:docMk/>
      </pc:docMkLst>
      <pc:sldChg chg="modSp">
        <pc:chgData name="Holyoak, Troy (AZ75)" userId="S::troy.holyoak@honeywell.com::6af8a8f7-c51f-490d-ab13-4a8f9b3b7491" providerId="AD" clId="Web-{ABA94FF3-C6CF-4506-A20D-B1BA748D344C}" dt="2024-10-23T19:39:47.360" v="4" actId="20577"/>
        <pc:sldMkLst>
          <pc:docMk/>
          <pc:sldMk cId="3531130157" sldId="550144900"/>
        </pc:sldMkLst>
        <pc:spChg chg="mod">
          <ac:chgData name="Holyoak, Troy (AZ75)" userId="S::troy.holyoak@honeywell.com::6af8a8f7-c51f-490d-ab13-4a8f9b3b7491" providerId="AD" clId="Web-{ABA94FF3-C6CF-4506-A20D-B1BA748D344C}" dt="2024-10-23T19:39:47.360" v="4" actId="20577"/>
          <ac:spMkLst>
            <pc:docMk/>
            <pc:sldMk cId="3531130157" sldId="550144900"/>
            <ac:spMk id="2" creationId="{BF747AEF-6F7E-0335-F5DE-ACC336914D17}"/>
          </ac:spMkLst>
        </pc:spChg>
      </pc:sldChg>
      <pc:sldChg chg="modSp">
        <pc:chgData name="Holyoak, Troy (AZ75)" userId="S::troy.holyoak@honeywell.com::6af8a8f7-c51f-490d-ab13-4a8f9b3b7491" providerId="AD" clId="Web-{ABA94FF3-C6CF-4506-A20D-B1BA748D344C}" dt="2024-10-23T19:49:47.420" v="21" actId="20577"/>
        <pc:sldMkLst>
          <pc:docMk/>
          <pc:sldMk cId="3280203485" sldId="2147477014"/>
        </pc:sldMkLst>
        <pc:spChg chg="mod">
          <ac:chgData name="Holyoak, Troy (AZ75)" userId="S::troy.holyoak@honeywell.com::6af8a8f7-c51f-490d-ab13-4a8f9b3b7491" providerId="AD" clId="Web-{ABA94FF3-C6CF-4506-A20D-B1BA748D344C}" dt="2024-10-23T19:49:47.420" v="21" actId="20577"/>
          <ac:spMkLst>
            <pc:docMk/>
            <pc:sldMk cId="3280203485" sldId="2147477014"/>
            <ac:spMk id="38" creationId="{276E6383-E4FA-A711-038A-822EDF198C21}"/>
          </ac:spMkLst>
        </pc:spChg>
      </pc:sldChg>
    </pc:docChg>
  </pc:docChgLst>
  <pc:docChgLst>
    <pc:chgData name="Holyoak, Troy (AZ75)" userId="S::troy.holyoak@honeywell.com::6af8a8f7-c51f-490d-ab13-4a8f9b3b7491" providerId="AD" clId="Web-{39F497B8-48B3-401A-B151-82FA80E5A842}"/>
    <pc:docChg chg="delSld modSld">
      <pc:chgData name="Holyoak, Troy (AZ75)" userId="S::troy.holyoak@honeywell.com::6af8a8f7-c51f-490d-ab13-4a8f9b3b7491" providerId="AD" clId="Web-{39F497B8-48B3-401A-B151-82FA80E5A842}" dt="2024-10-18T15:16:28.085" v="97"/>
      <pc:docMkLst>
        <pc:docMk/>
      </pc:docMkLst>
      <pc:sldChg chg="del">
        <pc:chgData name="Holyoak, Troy (AZ75)" userId="S::troy.holyoak@honeywell.com::6af8a8f7-c51f-490d-ab13-4a8f9b3b7491" providerId="AD" clId="Web-{39F497B8-48B3-401A-B151-82FA80E5A842}" dt="2024-10-18T15:16:28.085" v="97"/>
        <pc:sldMkLst>
          <pc:docMk/>
          <pc:sldMk cId="1066123633" sldId="623"/>
        </pc:sldMkLst>
      </pc:sldChg>
      <pc:sldChg chg="modSp">
        <pc:chgData name="Holyoak, Troy (AZ75)" userId="S::troy.holyoak@honeywell.com::6af8a8f7-c51f-490d-ab13-4a8f9b3b7491" providerId="AD" clId="Web-{39F497B8-48B3-401A-B151-82FA80E5A842}" dt="2024-10-18T15:14:47.737" v="96" actId="20577"/>
        <pc:sldMkLst>
          <pc:docMk/>
          <pc:sldMk cId="3280203485" sldId="2147477014"/>
        </pc:sldMkLst>
        <pc:spChg chg="mod">
          <ac:chgData name="Holyoak, Troy (AZ75)" userId="S::troy.holyoak@honeywell.com::6af8a8f7-c51f-490d-ab13-4a8f9b3b7491" providerId="AD" clId="Web-{39F497B8-48B3-401A-B151-82FA80E5A842}" dt="2024-10-18T15:14:47.737" v="96" actId="20577"/>
          <ac:spMkLst>
            <pc:docMk/>
            <pc:sldMk cId="3280203485" sldId="2147477014"/>
            <ac:spMk id="38" creationId="{276E6383-E4FA-A711-038A-822EDF198C21}"/>
          </ac:spMkLst>
        </pc:spChg>
      </pc:sldChg>
    </pc:docChg>
  </pc:docChgLst>
  <pc:docChgLst>
    <pc:chgData name="Holyoak, Troy (AZ75)" userId="S::troy.holyoak@honeywell.com::6af8a8f7-c51f-490d-ab13-4a8f9b3b7491" providerId="AD" clId="Web-{0DE1098A-106A-471F-981C-533AC1E461B9}"/>
    <pc:docChg chg="modSld">
      <pc:chgData name="Holyoak, Troy (AZ75)" userId="S::troy.holyoak@honeywell.com::6af8a8f7-c51f-490d-ab13-4a8f9b3b7491" providerId="AD" clId="Web-{0DE1098A-106A-471F-981C-533AC1E461B9}" dt="2024-10-09T19:04:37.741" v="20"/>
      <pc:docMkLst>
        <pc:docMk/>
      </pc:docMkLst>
      <pc:sldChg chg="modSp">
        <pc:chgData name="Holyoak, Troy (AZ75)" userId="S::troy.holyoak@honeywell.com::6af8a8f7-c51f-490d-ab13-4a8f9b3b7491" providerId="AD" clId="Web-{0DE1098A-106A-471F-981C-533AC1E461B9}" dt="2024-10-09T19:04:37.741" v="20"/>
        <pc:sldMkLst>
          <pc:docMk/>
          <pc:sldMk cId="2659424666" sldId="2147477010"/>
        </pc:sldMkLst>
        <pc:spChg chg="mod">
          <ac:chgData name="Holyoak, Troy (AZ75)" userId="S::troy.holyoak@honeywell.com::6af8a8f7-c51f-490d-ab13-4a8f9b3b7491" providerId="AD" clId="Web-{0DE1098A-106A-471F-981C-533AC1E461B9}" dt="2024-10-09T19:04:37.741" v="20"/>
          <ac:spMkLst>
            <pc:docMk/>
            <pc:sldMk cId="2659424666" sldId="2147477010"/>
            <ac:spMk id="38" creationId="{276E6383-E4FA-A711-038A-822EDF198C21}"/>
          </ac:spMkLst>
        </pc:spChg>
      </pc:sldChg>
      <pc:sldChg chg="addSp modSp">
        <pc:chgData name="Holyoak, Troy (AZ75)" userId="S::troy.holyoak@honeywell.com::6af8a8f7-c51f-490d-ab13-4a8f9b3b7491" providerId="AD" clId="Web-{0DE1098A-106A-471F-981C-533AC1E461B9}" dt="2024-10-09T18:59:31.824" v="3" actId="14100"/>
        <pc:sldMkLst>
          <pc:docMk/>
          <pc:sldMk cId="3280203485" sldId="2147477014"/>
        </pc:sldMkLst>
        <pc:picChg chg="add mod">
          <ac:chgData name="Holyoak, Troy (AZ75)" userId="S::troy.holyoak@honeywell.com::6af8a8f7-c51f-490d-ab13-4a8f9b3b7491" providerId="AD" clId="Web-{0DE1098A-106A-471F-981C-533AC1E461B9}" dt="2024-10-09T18:59:31.824" v="3" actId="14100"/>
          <ac:picMkLst>
            <pc:docMk/>
            <pc:sldMk cId="3280203485" sldId="2147477014"/>
            <ac:picMk id="4" creationId="{6CEF8FDD-B625-BFBF-4EF9-7F0BE9C51448}"/>
          </ac:picMkLst>
        </pc:picChg>
      </pc:sldChg>
    </pc:docChg>
  </pc:docChgLst>
  <pc:docChgLst>
    <pc:chgData name="Holyoak, Troy (AZ75)" userId="S::troy.holyoak@honeywell.com::6af8a8f7-c51f-490d-ab13-4a8f9b3b7491" providerId="AD" clId="Web-{44A5E03C-D48A-4064-B2C0-5757C4C57929}"/>
    <pc:docChg chg="modSld">
      <pc:chgData name="Holyoak, Troy (AZ75)" userId="S::troy.holyoak@honeywell.com::6af8a8f7-c51f-490d-ab13-4a8f9b3b7491" providerId="AD" clId="Web-{44A5E03C-D48A-4064-B2C0-5757C4C57929}" dt="2024-10-17T14:14:21.901" v="30" actId="20577"/>
      <pc:docMkLst>
        <pc:docMk/>
      </pc:docMkLst>
      <pc:sldChg chg="modSp">
        <pc:chgData name="Holyoak, Troy (AZ75)" userId="S::troy.holyoak@honeywell.com::6af8a8f7-c51f-490d-ab13-4a8f9b3b7491" providerId="AD" clId="Web-{44A5E03C-D48A-4064-B2C0-5757C4C57929}" dt="2024-10-17T14:14:21.901" v="30" actId="20577"/>
        <pc:sldMkLst>
          <pc:docMk/>
          <pc:sldMk cId="2659424666" sldId="2147477010"/>
        </pc:sldMkLst>
        <pc:spChg chg="mod">
          <ac:chgData name="Holyoak, Troy (AZ75)" userId="S::troy.holyoak@honeywell.com::6af8a8f7-c51f-490d-ab13-4a8f9b3b7491" providerId="AD" clId="Web-{44A5E03C-D48A-4064-B2C0-5757C4C57929}" dt="2024-10-17T14:13:08.476" v="23" actId="14100"/>
          <ac:spMkLst>
            <pc:docMk/>
            <pc:sldMk cId="2659424666" sldId="2147477010"/>
            <ac:spMk id="3" creationId="{6B9E7E01-CE98-6CC1-25EB-BF3B5125EC09}"/>
          </ac:spMkLst>
        </pc:spChg>
        <pc:spChg chg="mod">
          <ac:chgData name="Holyoak, Troy (AZ75)" userId="S::troy.holyoak@honeywell.com::6af8a8f7-c51f-490d-ab13-4a8f9b3b7491" providerId="AD" clId="Web-{44A5E03C-D48A-4064-B2C0-5757C4C57929}" dt="2024-10-17T14:13:18.493" v="25" actId="20577"/>
          <ac:spMkLst>
            <pc:docMk/>
            <pc:sldMk cId="2659424666" sldId="2147477010"/>
            <ac:spMk id="25" creationId="{15BA94C2-9871-64B9-D47B-5F788274E047}"/>
          </ac:spMkLst>
        </pc:spChg>
        <pc:spChg chg="mod">
          <ac:chgData name="Holyoak, Troy (AZ75)" userId="S::troy.holyoak@honeywell.com::6af8a8f7-c51f-490d-ab13-4a8f9b3b7491" providerId="AD" clId="Web-{44A5E03C-D48A-4064-B2C0-5757C4C57929}" dt="2024-10-17T14:14:21.901" v="30" actId="20577"/>
          <ac:spMkLst>
            <pc:docMk/>
            <pc:sldMk cId="2659424666" sldId="2147477010"/>
            <ac:spMk id="38" creationId="{276E6383-E4FA-A711-038A-822EDF198C21}"/>
          </ac:spMkLst>
        </pc:spChg>
      </pc:sldChg>
    </pc:docChg>
  </pc:docChgLst>
  <pc:docChgLst>
    <pc:chgData name="Miles, Benjamin (Ben)" userId="S::benjamin.miles@honeywell.com::9f72bafc-9037-40d7-94a5-252dfdb22a89" providerId="AD" clId="Web-{31E98165-CBED-4F8A-A5F1-D2924B51AEA3}"/>
    <pc:docChg chg="modSld">
      <pc:chgData name="Miles, Benjamin (Ben)" userId="S::benjamin.miles@honeywell.com::9f72bafc-9037-40d7-94a5-252dfdb22a89" providerId="AD" clId="Web-{31E98165-CBED-4F8A-A5F1-D2924B51AEA3}" dt="2024-11-07T16:07:07.835" v="2" actId="20577"/>
      <pc:docMkLst>
        <pc:docMk/>
      </pc:docMkLst>
      <pc:sldChg chg="modSp">
        <pc:chgData name="Miles, Benjamin (Ben)" userId="S::benjamin.miles@honeywell.com::9f72bafc-9037-40d7-94a5-252dfdb22a89" providerId="AD" clId="Web-{31E98165-CBED-4F8A-A5F1-D2924B51AEA3}" dt="2024-11-07T16:07:07.835" v="2" actId="20577"/>
        <pc:sldMkLst>
          <pc:docMk/>
          <pc:sldMk cId="899425158" sldId="2147477008"/>
        </pc:sldMkLst>
        <pc:spChg chg="mod">
          <ac:chgData name="Miles, Benjamin (Ben)" userId="S::benjamin.miles@honeywell.com::9f72bafc-9037-40d7-94a5-252dfdb22a89" providerId="AD" clId="Web-{31E98165-CBED-4F8A-A5F1-D2924B51AEA3}" dt="2024-11-07T16:07:07.835" v="2" actId="20577"/>
          <ac:spMkLst>
            <pc:docMk/>
            <pc:sldMk cId="899425158" sldId="2147477008"/>
            <ac:spMk id="38" creationId="{E2481A18-F869-4693-AF0F-F0E32993CC03}"/>
          </ac:spMkLst>
        </pc:spChg>
      </pc:sldChg>
    </pc:docChg>
  </pc:docChgLst>
  <pc:docChgLst>
    <pc:chgData name="Anderson, Eric (Avionics ISE Manager, AT)" userId="84775f9a-47d0-458e-b9fb-4443150b7ba8" providerId="ADAL" clId="{F474B31E-F1BD-46BA-9DC0-29F592625EBD}"/>
    <pc:docChg chg="custSel modSld modMainMaster modNotesMaster modHandout">
      <pc:chgData name="Anderson, Eric (Avionics ISE Manager, AT)" userId="84775f9a-47d0-458e-b9fb-4443150b7ba8" providerId="ADAL" clId="{F474B31E-F1BD-46BA-9DC0-29F592625EBD}" dt="2024-11-08T20:30:44.910" v="12309" actId="947"/>
      <pc:docMkLst>
        <pc:docMk/>
      </pc:docMkLst>
      <pc:sldChg chg="addSp modSp mod modNotes">
        <pc:chgData name="Anderson, Eric (Avionics ISE Manager, AT)" userId="84775f9a-47d0-458e-b9fb-4443150b7ba8" providerId="ADAL" clId="{F474B31E-F1BD-46BA-9DC0-29F592625EBD}" dt="2024-11-08T20:30:44.848" v="12199" actId="947"/>
        <pc:sldMkLst>
          <pc:docMk/>
          <pc:sldMk cId="3391782982" sldId="364"/>
        </pc:sldMkLst>
        <pc:spChg chg="add mod">
          <ac:chgData name="Anderson, Eric (Avionics ISE Manager, AT)" userId="84775f9a-47d0-458e-b9fb-4443150b7ba8" providerId="ADAL" clId="{F474B31E-F1BD-46BA-9DC0-29F592625EBD}" dt="2024-11-08T20:30:44.717" v="11969"/>
          <ac:spMkLst>
            <pc:docMk/>
            <pc:sldMk cId="3391782982" sldId="364"/>
            <ac:spMk id="7" creationId="{467482C6-3C49-1CA3-BF91-706E40B36DA3}"/>
          </ac:spMkLst>
        </pc:spChg>
      </pc:sldChg>
      <pc:sldChg chg="addSp modSp mod modNotes">
        <pc:chgData name="Anderson, Eric (Avionics ISE Manager, AT)" userId="84775f9a-47d0-458e-b9fb-4443150b7ba8" providerId="ADAL" clId="{F474B31E-F1BD-46BA-9DC0-29F592625EBD}" dt="2024-11-08T20:30:44.843" v="12189" actId="947"/>
        <pc:sldMkLst>
          <pc:docMk/>
          <pc:sldMk cId="1043293906" sldId="550144899"/>
        </pc:sldMkLst>
        <pc:spChg chg="add mod">
          <ac:chgData name="Anderson, Eric (Avionics ISE Manager, AT)" userId="84775f9a-47d0-458e-b9fb-4443150b7ba8" providerId="ADAL" clId="{F474B31E-F1BD-46BA-9DC0-29F592625EBD}" dt="2024-11-08T20:30:44.711" v="11955"/>
          <ac:spMkLst>
            <pc:docMk/>
            <pc:sldMk cId="1043293906" sldId="550144899"/>
            <ac:spMk id="7" creationId="{95B87E5A-4AB5-56E2-851C-4EEBEBC016B8}"/>
          </ac:spMkLst>
        </pc:spChg>
      </pc:sldChg>
      <pc:sldChg chg="addSp modSp mod modNotes">
        <pc:chgData name="Anderson, Eric (Avionics ISE Manager, AT)" userId="84775f9a-47d0-458e-b9fb-4443150b7ba8" providerId="ADAL" clId="{F474B31E-F1BD-46BA-9DC0-29F592625EBD}" dt="2024-11-08T20:30:44.837" v="12179" actId="947"/>
        <pc:sldMkLst>
          <pc:docMk/>
          <pc:sldMk cId="3531130157" sldId="550144900"/>
        </pc:sldMkLst>
        <pc:spChg chg="add mod">
          <ac:chgData name="Anderson, Eric (Avionics ISE Manager, AT)" userId="84775f9a-47d0-458e-b9fb-4443150b7ba8" providerId="ADAL" clId="{F474B31E-F1BD-46BA-9DC0-29F592625EBD}" dt="2024-11-08T20:30:44.701" v="11941"/>
          <ac:spMkLst>
            <pc:docMk/>
            <pc:sldMk cId="3531130157" sldId="550144900"/>
            <ac:spMk id="7" creationId="{1B061621-16FC-4467-3B8A-9E6343027863}"/>
          </ac:spMkLst>
        </pc:spChg>
      </pc:sldChg>
      <pc:sldChg chg="addSp modSp mod modNotes">
        <pc:chgData name="Anderson, Eric (Avionics ISE Manager, AT)" userId="84775f9a-47d0-458e-b9fb-4443150b7ba8" providerId="ADAL" clId="{F474B31E-F1BD-46BA-9DC0-29F592625EBD}" dt="2024-11-08T20:30:44.812" v="12129" actId="947"/>
        <pc:sldMkLst>
          <pc:docMk/>
          <pc:sldMk cId="462777545" sldId="2147477005"/>
        </pc:sldMkLst>
        <pc:spChg chg="add mod">
          <ac:chgData name="Anderson, Eric (Avionics ISE Manager, AT)" userId="84775f9a-47d0-458e-b9fb-4443150b7ba8" providerId="ADAL" clId="{F474B31E-F1BD-46BA-9DC0-29F592625EBD}" dt="2024-11-08T20:30:44.655" v="11871"/>
          <ac:spMkLst>
            <pc:docMk/>
            <pc:sldMk cId="462777545" sldId="2147477005"/>
            <ac:spMk id="4" creationId="{9B77BA62-A19C-489C-4A42-FF45B9DDB5B6}"/>
          </ac:spMkLst>
        </pc:spChg>
      </pc:sldChg>
      <pc:sldChg chg="addSp modSp mod modNotes">
        <pc:chgData name="Anderson, Eric (Avionics ISE Manager, AT)" userId="84775f9a-47d0-458e-b9fb-4443150b7ba8" providerId="ADAL" clId="{F474B31E-F1BD-46BA-9DC0-29F592625EBD}" dt="2024-11-08T20:30:44.828" v="12159" actId="947"/>
        <pc:sldMkLst>
          <pc:docMk/>
          <pc:sldMk cId="4174826342" sldId="2147477006"/>
        </pc:sldMkLst>
        <pc:spChg chg="mod">
          <ac:chgData name="Anderson, Eric (Avionics ISE Manager, AT)" userId="84775f9a-47d0-458e-b9fb-4443150b7ba8" providerId="ADAL" clId="{F474B31E-F1BD-46BA-9DC0-29F592625EBD}" dt="2024-11-08T20:13:30.033" v="2400" actId="20577"/>
          <ac:spMkLst>
            <pc:docMk/>
            <pc:sldMk cId="4174826342" sldId="2147477006"/>
            <ac:spMk id="3" creationId="{D235F6D6-6FA7-4144-8001-6F3F047C9051}"/>
          </ac:spMkLst>
        </pc:spChg>
        <pc:spChg chg="add mod">
          <ac:chgData name="Anderson, Eric (Avionics ISE Manager, AT)" userId="84775f9a-47d0-458e-b9fb-4443150b7ba8" providerId="ADAL" clId="{F474B31E-F1BD-46BA-9DC0-29F592625EBD}" dt="2024-11-08T20:30:44.687" v="11913"/>
          <ac:spMkLst>
            <pc:docMk/>
            <pc:sldMk cId="4174826342" sldId="2147477006"/>
            <ac:spMk id="7" creationId="{8AF80FF4-27DF-42F1-2A07-0546E53828AE}"/>
          </ac:spMkLst>
        </pc:spChg>
        <pc:spChg chg="mod">
          <ac:chgData name="Anderson, Eric (Avionics ISE Manager, AT)" userId="84775f9a-47d0-458e-b9fb-4443150b7ba8" providerId="ADAL" clId="{F474B31E-F1BD-46BA-9DC0-29F592625EBD}" dt="2024-11-08T20:13:22.161" v="1812" actId="20577"/>
          <ac:spMkLst>
            <pc:docMk/>
            <pc:sldMk cId="4174826342" sldId="2147477006"/>
            <ac:spMk id="25" creationId="{14E49496-245E-4C8D-BBA8-94EE90DD6195}"/>
          </ac:spMkLst>
        </pc:spChg>
        <pc:spChg chg="mod">
          <ac:chgData name="Anderson, Eric (Avionics ISE Manager, AT)" userId="84775f9a-47d0-458e-b9fb-4443150b7ba8" providerId="ADAL" clId="{F474B31E-F1BD-46BA-9DC0-29F592625EBD}" dt="2024-11-08T20:14:06.526" v="2977" actId="20577"/>
          <ac:spMkLst>
            <pc:docMk/>
            <pc:sldMk cId="4174826342" sldId="2147477006"/>
            <ac:spMk id="26" creationId="{46D8BDAA-EFF0-4CD3-A5B2-2735329FB018}"/>
          </ac:spMkLst>
        </pc:spChg>
      </pc:sldChg>
      <pc:sldChg chg="addSp modSp mod modNotes">
        <pc:chgData name="Anderson, Eric (Avionics ISE Manager, AT)" userId="84775f9a-47d0-458e-b9fb-4443150b7ba8" providerId="ADAL" clId="{F474B31E-F1BD-46BA-9DC0-29F592625EBD}" dt="2024-11-08T20:30:44.822" v="12149" actId="947"/>
        <pc:sldMkLst>
          <pc:docMk/>
          <pc:sldMk cId="899425158" sldId="2147477008"/>
        </pc:sldMkLst>
        <pc:spChg chg="add mod">
          <ac:chgData name="Anderson, Eric (Avionics ISE Manager, AT)" userId="84775f9a-47d0-458e-b9fb-4443150b7ba8" providerId="ADAL" clId="{F474B31E-F1BD-46BA-9DC0-29F592625EBD}" dt="2024-11-08T20:30:44.676" v="11899"/>
          <ac:spMkLst>
            <pc:docMk/>
            <pc:sldMk cId="899425158" sldId="2147477008"/>
            <ac:spMk id="4" creationId="{BDB55467-43BB-1124-68BC-2A2418CFBBD1}"/>
          </ac:spMkLst>
        </pc:spChg>
      </pc:sldChg>
      <pc:sldChg chg="addSp modSp mod modNotes">
        <pc:chgData name="Anderson, Eric (Avionics ISE Manager, AT)" userId="84775f9a-47d0-458e-b9fb-4443150b7ba8" providerId="ADAL" clId="{F474B31E-F1BD-46BA-9DC0-29F592625EBD}" dt="2024-11-08T20:30:44.832" v="12169" actId="947"/>
        <pc:sldMkLst>
          <pc:docMk/>
          <pc:sldMk cId="2659424666" sldId="2147477010"/>
        </pc:sldMkLst>
        <pc:spChg chg="add mod">
          <ac:chgData name="Anderson, Eric (Avionics ISE Manager, AT)" userId="84775f9a-47d0-458e-b9fb-4443150b7ba8" providerId="ADAL" clId="{F474B31E-F1BD-46BA-9DC0-29F592625EBD}" dt="2024-11-08T20:30:44.694" v="11927"/>
          <ac:spMkLst>
            <pc:docMk/>
            <pc:sldMk cId="2659424666" sldId="2147477010"/>
            <ac:spMk id="4" creationId="{EA84C9B8-8248-A65C-9FBB-7B478DEB85DB}"/>
          </ac:spMkLst>
        </pc:spChg>
      </pc:sldChg>
      <pc:sldChg chg="addSp modSp mod modNotes">
        <pc:chgData name="Anderson, Eric (Avionics ISE Manager, AT)" userId="84775f9a-47d0-458e-b9fb-4443150b7ba8" providerId="ADAL" clId="{F474B31E-F1BD-46BA-9DC0-29F592625EBD}" dt="2024-11-08T20:30:44.901" v="12299" actId="947"/>
        <pc:sldMkLst>
          <pc:docMk/>
          <pc:sldMk cId="1459867512" sldId="2147477012"/>
        </pc:sldMkLst>
        <pc:spChg chg="add mod">
          <ac:chgData name="Anderson, Eric (Avionics ISE Manager, AT)" userId="84775f9a-47d0-458e-b9fb-4443150b7ba8" providerId="ADAL" clId="{F474B31E-F1BD-46BA-9DC0-29F592625EBD}" dt="2024-11-08T20:30:44.795" v="12109"/>
          <ac:spMkLst>
            <pc:docMk/>
            <pc:sldMk cId="1459867512" sldId="2147477012"/>
            <ac:spMk id="7" creationId="{65A55D93-01D7-38EC-1EF8-A6336AAC8A60}"/>
          </ac:spMkLst>
        </pc:spChg>
      </pc:sldChg>
      <pc:sldChg chg="addSp modSp mod modNotes">
        <pc:chgData name="Anderson, Eric (Avionics ISE Manager, AT)" userId="84775f9a-47d0-458e-b9fb-4443150b7ba8" providerId="ADAL" clId="{F474B31E-F1BD-46BA-9DC0-29F592625EBD}" dt="2024-11-08T20:30:44.817" v="12139" actId="947"/>
        <pc:sldMkLst>
          <pc:docMk/>
          <pc:sldMk cId="4064977155" sldId="2147477013"/>
        </pc:sldMkLst>
        <pc:spChg chg="add mod">
          <ac:chgData name="Anderson, Eric (Avionics ISE Manager, AT)" userId="84775f9a-47d0-458e-b9fb-4443150b7ba8" providerId="ADAL" clId="{F474B31E-F1BD-46BA-9DC0-29F592625EBD}" dt="2024-11-08T20:30:44.664" v="11885"/>
          <ac:spMkLst>
            <pc:docMk/>
            <pc:sldMk cId="4064977155" sldId="2147477013"/>
            <ac:spMk id="4" creationId="{623354AF-E41A-C948-DA17-BC07592B30B2}"/>
          </ac:spMkLst>
        </pc:spChg>
      </pc:sldChg>
      <pc:sldChg chg="addSp modSp mod modNotes">
        <pc:chgData name="Anderson, Eric (Avionics ISE Manager, AT)" userId="84775f9a-47d0-458e-b9fb-4443150b7ba8" providerId="ADAL" clId="{F474B31E-F1BD-46BA-9DC0-29F592625EBD}" dt="2024-11-08T20:30:44.853" v="12209" actId="947"/>
        <pc:sldMkLst>
          <pc:docMk/>
          <pc:sldMk cId="3280203485" sldId="2147477014"/>
        </pc:sldMkLst>
        <pc:spChg chg="add mod">
          <ac:chgData name="Anderson, Eric (Avionics ISE Manager, AT)" userId="84775f9a-47d0-458e-b9fb-4443150b7ba8" providerId="ADAL" clId="{F474B31E-F1BD-46BA-9DC0-29F592625EBD}" dt="2024-11-08T20:30:44.726" v="11983"/>
          <ac:spMkLst>
            <pc:docMk/>
            <pc:sldMk cId="3280203485" sldId="2147477014"/>
            <ac:spMk id="7" creationId="{F88DB40F-6544-1DD5-D3C3-D7A32DD0E43F}"/>
          </ac:spMkLst>
        </pc:spChg>
      </pc:sldChg>
      <pc:sldChg chg="addSp modSp mod modNotes">
        <pc:chgData name="Anderson, Eric (Avionics ISE Manager, AT)" userId="84775f9a-47d0-458e-b9fb-4443150b7ba8" providerId="ADAL" clId="{F474B31E-F1BD-46BA-9DC0-29F592625EBD}" dt="2024-11-08T20:30:44.858" v="12219" actId="947"/>
        <pc:sldMkLst>
          <pc:docMk/>
          <pc:sldMk cId="4186552816" sldId="2147477019"/>
        </pc:sldMkLst>
        <pc:spChg chg="mod">
          <ac:chgData name="Anderson, Eric (Avionics ISE Manager, AT)" userId="84775f9a-47d0-458e-b9fb-4443150b7ba8" providerId="ADAL" clId="{F474B31E-F1BD-46BA-9DC0-29F592625EBD}" dt="2024-11-08T20:18:21.649" v="3565" actId="20577"/>
          <ac:spMkLst>
            <pc:docMk/>
            <pc:sldMk cId="4186552816" sldId="2147477019"/>
            <ac:spMk id="3" creationId="{D235F6D6-6FA7-4144-8001-6F3F047C9051}"/>
          </ac:spMkLst>
        </pc:spChg>
        <pc:spChg chg="add mod">
          <ac:chgData name="Anderson, Eric (Avionics ISE Manager, AT)" userId="84775f9a-47d0-458e-b9fb-4443150b7ba8" providerId="ADAL" clId="{F474B31E-F1BD-46BA-9DC0-29F592625EBD}" dt="2024-11-08T20:30:44.732" v="11997"/>
          <ac:spMkLst>
            <pc:docMk/>
            <pc:sldMk cId="4186552816" sldId="2147477019"/>
            <ac:spMk id="7" creationId="{05BBC42A-FAB8-0248-A4C7-99285B769B96}"/>
          </ac:spMkLst>
        </pc:spChg>
        <pc:spChg chg="mod">
          <ac:chgData name="Anderson, Eric (Avionics ISE Manager, AT)" userId="84775f9a-47d0-458e-b9fb-4443150b7ba8" providerId="ADAL" clId="{F474B31E-F1BD-46BA-9DC0-29F592625EBD}" dt="2024-11-08T20:18:32.189" v="4729" actId="20577"/>
          <ac:spMkLst>
            <pc:docMk/>
            <pc:sldMk cId="4186552816" sldId="2147477019"/>
            <ac:spMk id="25" creationId="{14E49496-245E-4C8D-BBA8-94EE90DD6195}"/>
          </ac:spMkLst>
        </pc:spChg>
      </pc:sldChg>
      <pc:sldChg chg="addSp modSp mod modNotes">
        <pc:chgData name="Anderson, Eric (Avionics ISE Manager, AT)" userId="84775f9a-47d0-458e-b9fb-4443150b7ba8" providerId="ADAL" clId="{F474B31E-F1BD-46BA-9DC0-29F592625EBD}" dt="2024-11-08T20:30:44.863" v="12229" actId="947"/>
        <pc:sldMkLst>
          <pc:docMk/>
          <pc:sldMk cId="71819038" sldId="2147477020"/>
        </pc:sldMkLst>
        <pc:spChg chg="add mod">
          <ac:chgData name="Anderson, Eric (Avionics ISE Manager, AT)" userId="84775f9a-47d0-458e-b9fb-4443150b7ba8" providerId="ADAL" clId="{F474B31E-F1BD-46BA-9DC0-29F592625EBD}" dt="2024-11-08T20:30:44.741" v="12011"/>
          <ac:spMkLst>
            <pc:docMk/>
            <pc:sldMk cId="71819038" sldId="2147477020"/>
            <ac:spMk id="2" creationId="{8F3C7A20-3AF1-33DD-446A-7522B5B7CC3C}"/>
          </ac:spMkLst>
        </pc:spChg>
        <pc:spChg chg="mod">
          <ac:chgData name="Anderson, Eric (Avionics ISE Manager, AT)" userId="84775f9a-47d0-458e-b9fb-4443150b7ba8" providerId="ADAL" clId="{F474B31E-F1BD-46BA-9DC0-29F592625EBD}" dt="2024-11-08T20:22:39.727" v="7053" actId="14100"/>
          <ac:spMkLst>
            <pc:docMk/>
            <pc:sldMk cId="71819038" sldId="2147477020"/>
            <ac:spMk id="38" creationId="{E2481A18-F869-4693-AF0F-F0E32993CC03}"/>
          </ac:spMkLst>
        </pc:spChg>
        <pc:picChg chg="mod">
          <ac:chgData name="Anderson, Eric (Avionics ISE Manager, AT)" userId="84775f9a-47d0-458e-b9fb-4443150b7ba8" providerId="ADAL" clId="{F474B31E-F1BD-46BA-9DC0-29F592625EBD}" dt="2024-11-08T20:22:44.871" v="7629" actId="1038"/>
          <ac:picMkLst>
            <pc:docMk/>
            <pc:sldMk cId="71819038" sldId="2147477020"/>
            <ac:picMk id="18" creationId="{C9CE9395-CA19-2FBA-5857-A1F6B5A33E8D}"/>
          </ac:picMkLst>
        </pc:picChg>
      </pc:sldChg>
      <pc:sldChg chg="addSp modSp mod modNotes">
        <pc:chgData name="Anderson, Eric (Avionics ISE Manager, AT)" userId="84775f9a-47d0-458e-b9fb-4443150b7ba8" providerId="ADAL" clId="{F474B31E-F1BD-46BA-9DC0-29F592625EBD}" dt="2024-11-08T20:30:44.868" v="12239" actId="947"/>
        <pc:sldMkLst>
          <pc:docMk/>
          <pc:sldMk cId="1412746312" sldId="2147477021"/>
        </pc:sldMkLst>
        <pc:spChg chg="add mod">
          <ac:chgData name="Anderson, Eric (Avionics ISE Manager, AT)" userId="84775f9a-47d0-458e-b9fb-4443150b7ba8" providerId="ADAL" clId="{F474B31E-F1BD-46BA-9DC0-29F592625EBD}" dt="2024-11-08T20:30:44.748" v="12025"/>
          <ac:spMkLst>
            <pc:docMk/>
            <pc:sldMk cId="1412746312" sldId="2147477021"/>
            <ac:spMk id="2" creationId="{CEFE6ECE-9F2C-3EB6-4D06-7100643A03E8}"/>
          </ac:spMkLst>
        </pc:spChg>
        <pc:spChg chg="mod">
          <ac:chgData name="Anderson, Eric (Avionics ISE Manager, AT)" userId="84775f9a-47d0-458e-b9fb-4443150b7ba8" providerId="ADAL" clId="{F474B31E-F1BD-46BA-9DC0-29F592625EBD}" dt="2024-11-08T20:20:45.531" v="5907" actId="20577"/>
          <ac:spMkLst>
            <pc:docMk/>
            <pc:sldMk cId="1412746312" sldId="2147477021"/>
            <ac:spMk id="3" creationId="{D235F6D6-6FA7-4144-8001-6F3F047C9051}"/>
          </ac:spMkLst>
        </pc:spChg>
        <pc:spChg chg="mod">
          <ac:chgData name="Anderson, Eric (Avionics ISE Manager, AT)" userId="84775f9a-47d0-458e-b9fb-4443150b7ba8" providerId="ADAL" clId="{F474B31E-F1BD-46BA-9DC0-29F592625EBD}" dt="2024-11-08T20:20:39.452" v="5319" actId="20577"/>
          <ac:spMkLst>
            <pc:docMk/>
            <pc:sldMk cId="1412746312" sldId="2147477021"/>
            <ac:spMk id="25" creationId="{14E49496-245E-4C8D-BBA8-94EE90DD6195}"/>
          </ac:spMkLst>
        </pc:spChg>
      </pc:sldChg>
      <pc:sldChg chg="addSp modSp mod modNotes">
        <pc:chgData name="Anderson, Eric (Avionics ISE Manager, AT)" userId="84775f9a-47d0-458e-b9fb-4443150b7ba8" providerId="ADAL" clId="{F474B31E-F1BD-46BA-9DC0-29F592625EBD}" dt="2024-11-08T20:30:44.874" v="12249" actId="947"/>
        <pc:sldMkLst>
          <pc:docMk/>
          <pc:sldMk cId="3791450669" sldId="2147477022"/>
        </pc:sldMkLst>
        <pc:spChg chg="mod">
          <ac:chgData name="Anderson, Eric (Avionics ISE Manager, AT)" userId="84775f9a-47d0-458e-b9fb-4443150b7ba8" providerId="ADAL" clId="{F474B31E-F1BD-46BA-9DC0-29F592625EBD}" dt="2024-11-08T20:23:35.552" v="8807" actId="20577"/>
          <ac:spMkLst>
            <pc:docMk/>
            <pc:sldMk cId="3791450669" sldId="2147477022"/>
            <ac:spMk id="3" creationId="{D235F6D6-6FA7-4144-8001-6F3F047C9051}"/>
          </ac:spMkLst>
        </pc:spChg>
        <pc:spChg chg="add mod">
          <ac:chgData name="Anderson, Eric (Avionics ISE Manager, AT)" userId="84775f9a-47d0-458e-b9fb-4443150b7ba8" providerId="ADAL" clId="{F474B31E-F1BD-46BA-9DC0-29F592625EBD}" dt="2024-11-08T20:30:44.755" v="12039"/>
          <ac:spMkLst>
            <pc:docMk/>
            <pc:sldMk cId="3791450669" sldId="2147477022"/>
            <ac:spMk id="7" creationId="{6E14DE79-1211-1C65-43A5-61EB6D070524}"/>
          </ac:spMkLst>
        </pc:spChg>
        <pc:spChg chg="mod">
          <ac:chgData name="Anderson, Eric (Avionics ISE Manager, AT)" userId="84775f9a-47d0-458e-b9fb-4443150b7ba8" providerId="ADAL" clId="{F474B31E-F1BD-46BA-9DC0-29F592625EBD}" dt="2024-11-08T20:23:30.317" v="8219" actId="20577"/>
          <ac:spMkLst>
            <pc:docMk/>
            <pc:sldMk cId="3791450669" sldId="2147477022"/>
            <ac:spMk id="25" creationId="{14E49496-245E-4C8D-BBA8-94EE90DD6195}"/>
          </ac:spMkLst>
        </pc:spChg>
      </pc:sldChg>
      <pc:sldChg chg="addSp modSp mod modNotes">
        <pc:chgData name="Anderson, Eric (Avionics ISE Manager, AT)" userId="84775f9a-47d0-458e-b9fb-4443150b7ba8" providerId="ADAL" clId="{F474B31E-F1BD-46BA-9DC0-29F592625EBD}" dt="2024-11-08T20:30:44.880" v="12259" actId="947"/>
        <pc:sldMkLst>
          <pc:docMk/>
          <pc:sldMk cId="2476804870" sldId="2147477023"/>
        </pc:sldMkLst>
        <pc:spChg chg="mod">
          <ac:chgData name="Anderson, Eric (Avionics ISE Manager, AT)" userId="84775f9a-47d0-458e-b9fb-4443150b7ba8" providerId="ADAL" clId="{F474B31E-F1BD-46BA-9DC0-29F592625EBD}" dt="2024-11-08T20:25:41.741" v="10559" actId="20577"/>
          <ac:spMkLst>
            <pc:docMk/>
            <pc:sldMk cId="2476804870" sldId="2147477023"/>
            <ac:spMk id="3" creationId="{D235F6D6-6FA7-4144-8001-6F3F047C9051}"/>
          </ac:spMkLst>
        </pc:spChg>
        <pc:spChg chg="add mod">
          <ac:chgData name="Anderson, Eric (Avionics ISE Manager, AT)" userId="84775f9a-47d0-458e-b9fb-4443150b7ba8" providerId="ADAL" clId="{F474B31E-F1BD-46BA-9DC0-29F592625EBD}" dt="2024-11-08T20:30:44.763" v="12053"/>
          <ac:spMkLst>
            <pc:docMk/>
            <pc:sldMk cId="2476804870" sldId="2147477023"/>
            <ac:spMk id="7" creationId="{97EB27D1-1A4B-60F3-9B88-091FF20FA882}"/>
          </ac:spMkLst>
        </pc:spChg>
        <pc:spChg chg="mod">
          <ac:chgData name="Anderson, Eric (Avionics ISE Manager, AT)" userId="84775f9a-47d0-458e-b9fb-4443150b7ba8" providerId="ADAL" clId="{F474B31E-F1BD-46BA-9DC0-29F592625EBD}" dt="2024-11-08T20:25:36.451" v="9971" actId="20577"/>
          <ac:spMkLst>
            <pc:docMk/>
            <pc:sldMk cId="2476804870" sldId="2147477023"/>
            <ac:spMk id="25" creationId="{14E49496-245E-4C8D-BBA8-94EE90DD6195}"/>
          </ac:spMkLst>
        </pc:spChg>
      </pc:sldChg>
      <pc:sldChg chg="addSp modSp mod modNotes">
        <pc:chgData name="Anderson, Eric (Avionics ISE Manager, AT)" userId="84775f9a-47d0-458e-b9fb-4443150b7ba8" providerId="ADAL" clId="{F474B31E-F1BD-46BA-9DC0-29F592625EBD}" dt="2024-11-08T20:30:44.885" v="12269" actId="947"/>
        <pc:sldMkLst>
          <pc:docMk/>
          <pc:sldMk cId="1190746866" sldId="2147477024"/>
        </pc:sldMkLst>
        <pc:spChg chg="add mod">
          <ac:chgData name="Anderson, Eric (Avionics ISE Manager, AT)" userId="84775f9a-47d0-458e-b9fb-4443150b7ba8" providerId="ADAL" clId="{F474B31E-F1BD-46BA-9DC0-29F592625EBD}" dt="2024-11-08T20:30:44.769" v="12067"/>
          <ac:spMkLst>
            <pc:docMk/>
            <pc:sldMk cId="1190746866" sldId="2147477024"/>
            <ac:spMk id="2" creationId="{0B7CB4FF-3233-3262-A7D9-08E6F0BA1D81}"/>
          </ac:spMkLst>
        </pc:spChg>
      </pc:sldChg>
      <pc:sldChg chg="addSp modSp mod modNotes">
        <pc:chgData name="Anderson, Eric (Avionics ISE Manager, AT)" userId="84775f9a-47d0-458e-b9fb-4443150b7ba8" providerId="ADAL" clId="{F474B31E-F1BD-46BA-9DC0-29F592625EBD}" dt="2024-11-08T20:30:44.890" v="12279" actId="947"/>
        <pc:sldMkLst>
          <pc:docMk/>
          <pc:sldMk cId="3070380665" sldId="2147477025"/>
        </pc:sldMkLst>
        <pc:spChg chg="mod">
          <ac:chgData name="Anderson, Eric (Avionics ISE Manager, AT)" userId="84775f9a-47d0-458e-b9fb-4443150b7ba8" providerId="ADAL" clId="{F474B31E-F1BD-46BA-9DC0-29F592625EBD}" dt="2024-11-08T20:30:44.013" v="11737" actId="20577"/>
          <ac:spMkLst>
            <pc:docMk/>
            <pc:sldMk cId="3070380665" sldId="2147477025"/>
            <ac:spMk id="3" creationId="{D235F6D6-6FA7-4144-8001-6F3F047C9051}"/>
          </ac:spMkLst>
        </pc:spChg>
        <pc:spChg chg="add mod">
          <ac:chgData name="Anderson, Eric (Avionics ISE Manager, AT)" userId="84775f9a-47d0-458e-b9fb-4443150b7ba8" providerId="ADAL" clId="{F474B31E-F1BD-46BA-9DC0-29F592625EBD}" dt="2024-11-08T20:30:44.780" v="12081"/>
          <ac:spMkLst>
            <pc:docMk/>
            <pc:sldMk cId="3070380665" sldId="2147477025"/>
            <ac:spMk id="11" creationId="{2EE6D8EE-625B-9AB4-19B4-7F758F440D85}"/>
          </ac:spMkLst>
        </pc:spChg>
        <pc:spChg chg="mod">
          <ac:chgData name="Anderson, Eric (Avionics ISE Manager, AT)" userId="84775f9a-47d0-458e-b9fb-4443150b7ba8" providerId="ADAL" clId="{F474B31E-F1BD-46BA-9DC0-29F592625EBD}" dt="2024-11-08T20:30:39.389" v="11149" actId="20577"/>
          <ac:spMkLst>
            <pc:docMk/>
            <pc:sldMk cId="3070380665" sldId="2147477025"/>
            <ac:spMk id="25" creationId="{14E49496-245E-4C8D-BBA8-94EE90DD6195}"/>
          </ac:spMkLst>
        </pc:spChg>
      </pc:sldChg>
      <pc:sldChg chg="addSp modSp mod modNotes">
        <pc:chgData name="Anderson, Eric (Avionics ISE Manager, AT)" userId="84775f9a-47d0-458e-b9fb-4443150b7ba8" providerId="ADAL" clId="{F474B31E-F1BD-46BA-9DC0-29F592625EBD}" dt="2024-11-08T20:30:44.895" v="12289" actId="947"/>
        <pc:sldMkLst>
          <pc:docMk/>
          <pc:sldMk cId="4181803190" sldId="2147477026"/>
        </pc:sldMkLst>
        <pc:spChg chg="add mod">
          <ac:chgData name="Anderson, Eric (Avionics ISE Manager, AT)" userId="84775f9a-47d0-458e-b9fb-4443150b7ba8" providerId="ADAL" clId="{F474B31E-F1BD-46BA-9DC0-29F592625EBD}" dt="2024-11-08T20:30:44.787" v="12095"/>
          <ac:spMkLst>
            <pc:docMk/>
            <pc:sldMk cId="4181803190" sldId="2147477026"/>
            <ac:spMk id="7" creationId="{E84359CC-4F38-2BD2-1E83-12B9D9675E66}"/>
          </ac:spMkLst>
        </pc:spChg>
      </pc:sldChg>
      <pc:sldMasterChg chg="modSp mod modSldLayout">
        <pc:chgData name="Anderson, Eric (Avionics ISE Manager, AT)" userId="84775f9a-47d0-458e-b9fb-4443150b7ba8" providerId="ADAL" clId="{F474B31E-F1BD-46BA-9DC0-29F592625EBD}" dt="2024-11-08T20:30:44.648" v="11857"/>
        <pc:sldMasterMkLst>
          <pc:docMk/>
          <pc:sldMasterMk cId="1937364102" sldId="2147483648"/>
        </pc:sldMasterMkLst>
        <pc:spChg chg="mod">
          <ac:chgData name="Anderson, Eric (Avionics ISE Manager, AT)" userId="84775f9a-47d0-458e-b9fb-4443150b7ba8" providerId="ADAL" clId="{F474B31E-F1BD-46BA-9DC0-29F592625EBD}" dt="2024-11-08T20:30:44.545" v="11747"/>
          <ac:spMkLst>
            <pc:docMk/>
            <pc:sldMasterMk cId="1937364102" sldId="2147483648"/>
            <ac:spMk id="5" creationId="{B25D4C2C-7F24-6138-27D9-FE374531A3ED}"/>
          </ac:spMkLst>
        </pc:spChg>
        <pc:sldLayoutChg chg="modSp mod">
          <pc:chgData name="Anderson, Eric (Avionics ISE Manager, AT)" userId="84775f9a-47d0-458e-b9fb-4443150b7ba8" providerId="ADAL" clId="{F474B31E-F1BD-46BA-9DC0-29F592625EBD}" dt="2024-11-08T20:30:44.559" v="11757"/>
          <pc:sldLayoutMkLst>
            <pc:docMk/>
            <pc:sldMasterMk cId="1937364102" sldId="2147483648"/>
            <pc:sldLayoutMk cId="100883404" sldId="2147483649"/>
          </pc:sldLayoutMkLst>
          <pc:spChg chg="mod">
            <ac:chgData name="Anderson, Eric (Avionics ISE Manager, AT)" userId="84775f9a-47d0-458e-b9fb-4443150b7ba8" providerId="ADAL" clId="{F474B31E-F1BD-46BA-9DC0-29F592625EBD}" dt="2024-11-08T20:30:44.559" v="11757"/>
            <ac:spMkLst>
              <pc:docMk/>
              <pc:sldMasterMk cId="1937364102" sldId="2147483648"/>
              <pc:sldLayoutMk cId="100883404" sldId="2147483649"/>
              <ac:spMk id="5" creationId="{A7CF3307-91C3-06C3-BAC7-C7DCC62329A2}"/>
            </ac:spMkLst>
          </pc:spChg>
        </pc:sldLayoutChg>
        <pc:sldLayoutChg chg="modSp mod">
          <pc:chgData name="Anderson, Eric (Avionics ISE Manager, AT)" userId="84775f9a-47d0-458e-b9fb-4443150b7ba8" providerId="ADAL" clId="{F474B31E-F1BD-46BA-9DC0-29F592625EBD}" dt="2024-11-08T20:30:44.569" v="11767"/>
          <pc:sldLayoutMkLst>
            <pc:docMk/>
            <pc:sldMasterMk cId="1937364102" sldId="2147483648"/>
            <pc:sldLayoutMk cId="2196847248" sldId="2147483650"/>
          </pc:sldLayoutMkLst>
          <pc:spChg chg="mod">
            <ac:chgData name="Anderson, Eric (Avionics ISE Manager, AT)" userId="84775f9a-47d0-458e-b9fb-4443150b7ba8" providerId="ADAL" clId="{F474B31E-F1BD-46BA-9DC0-29F592625EBD}" dt="2024-11-08T20:30:44.569" v="11767"/>
            <ac:spMkLst>
              <pc:docMk/>
              <pc:sldMasterMk cId="1937364102" sldId="2147483648"/>
              <pc:sldLayoutMk cId="2196847248" sldId="2147483650"/>
              <ac:spMk id="5" creationId="{DF51E004-20AC-C256-5303-2BC4B908F4D4}"/>
            </ac:spMkLst>
          </pc:spChg>
        </pc:sldLayoutChg>
        <pc:sldLayoutChg chg="modSp mod">
          <pc:chgData name="Anderson, Eric (Avionics ISE Manager, AT)" userId="84775f9a-47d0-458e-b9fb-4443150b7ba8" providerId="ADAL" clId="{F474B31E-F1BD-46BA-9DC0-29F592625EBD}" dt="2024-11-08T20:30:44.578" v="11777"/>
          <pc:sldLayoutMkLst>
            <pc:docMk/>
            <pc:sldMasterMk cId="1937364102" sldId="2147483648"/>
            <pc:sldLayoutMk cId="130902034" sldId="2147483651"/>
          </pc:sldLayoutMkLst>
          <pc:spChg chg="mod">
            <ac:chgData name="Anderson, Eric (Avionics ISE Manager, AT)" userId="84775f9a-47d0-458e-b9fb-4443150b7ba8" providerId="ADAL" clId="{F474B31E-F1BD-46BA-9DC0-29F592625EBD}" dt="2024-11-08T20:30:44.578" v="11777"/>
            <ac:spMkLst>
              <pc:docMk/>
              <pc:sldMasterMk cId="1937364102" sldId="2147483648"/>
              <pc:sldLayoutMk cId="130902034" sldId="2147483651"/>
              <ac:spMk id="5" creationId="{2E2CF195-F7C7-B2D1-B8C2-6E396DD64A62}"/>
            </ac:spMkLst>
          </pc:spChg>
        </pc:sldLayoutChg>
        <pc:sldLayoutChg chg="modSp mod">
          <pc:chgData name="Anderson, Eric (Avionics ISE Manager, AT)" userId="84775f9a-47d0-458e-b9fb-4443150b7ba8" providerId="ADAL" clId="{F474B31E-F1BD-46BA-9DC0-29F592625EBD}" dt="2024-11-08T20:30:44.587" v="11787"/>
          <pc:sldLayoutMkLst>
            <pc:docMk/>
            <pc:sldMasterMk cId="1937364102" sldId="2147483648"/>
            <pc:sldLayoutMk cId="320286398" sldId="2147483652"/>
          </pc:sldLayoutMkLst>
          <pc:spChg chg="mod">
            <ac:chgData name="Anderson, Eric (Avionics ISE Manager, AT)" userId="84775f9a-47d0-458e-b9fb-4443150b7ba8" providerId="ADAL" clId="{F474B31E-F1BD-46BA-9DC0-29F592625EBD}" dt="2024-11-08T20:30:44.587" v="11787"/>
            <ac:spMkLst>
              <pc:docMk/>
              <pc:sldMasterMk cId="1937364102" sldId="2147483648"/>
              <pc:sldLayoutMk cId="320286398" sldId="2147483652"/>
              <ac:spMk id="6" creationId="{BF932CEA-F540-E2B6-D335-8C71695C2194}"/>
            </ac:spMkLst>
          </pc:spChg>
        </pc:sldLayoutChg>
        <pc:sldLayoutChg chg="modSp mod">
          <pc:chgData name="Anderson, Eric (Avionics ISE Manager, AT)" userId="84775f9a-47d0-458e-b9fb-4443150b7ba8" providerId="ADAL" clId="{F474B31E-F1BD-46BA-9DC0-29F592625EBD}" dt="2024-11-08T20:30:44.597" v="11797"/>
          <pc:sldLayoutMkLst>
            <pc:docMk/>
            <pc:sldMasterMk cId="1937364102" sldId="2147483648"/>
            <pc:sldLayoutMk cId="310673819" sldId="2147483653"/>
          </pc:sldLayoutMkLst>
          <pc:spChg chg="mod">
            <ac:chgData name="Anderson, Eric (Avionics ISE Manager, AT)" userId="84775f9a-47d0-458e-b9fb-4443150b7ba8" providerId="ADAL" clId="{F474B31E-F1BD-46BA-9DC0-29F592625EBD}" dt="2024-11-08T20:30:44.597" v="11797"/>
            <ac:spMkLst>
              <pc:docMk/>
              <pc:sldMasterMk cId="1937364102" sldId="2147483648"/>
              <pc:sldLayoutMk cId="310673819" sldId="2147483653"/>
              <ac:spMk id="8" creationId="{39FE4EA8-2533-30F6-435C-DDF0090C5812}"/>
            </ac:spMkLst>
          </pc:spChg>
        </pc:sldLayoutChg>
        <pc:sldLayoutChg chg="modSp mod">
          <pc:chgData name="Anderson, Eric (Avionics ISE Manager, AT)" userId="84775f9a-47d0-458e-b9fb-4443150b7ba8" providerId="ADAL" clId="{F474B31E-F1BD-46BA-9DC0-29F592625EBD}" dt="2024-11-08T20:30:44.605" v="11807"/>
          <pc:sldLayoutMkLst>
            <pc:docMk/>
            <pc:sldMasterMk cId="1937364102" sldId="2147483648"/>
            <pc:sldLayoutMk cId="1768217922" sldId="2147483654"/>
          </pc:sldLayoutMkLst>
          <pc:spChg chg="mod">
            <ac:chgData name="Anderson, Eric (Avionics ISE Manager, AT)" userId="84775f9a-47d0-458e-b9fb-4443150b7ba8" providerId="ADAL" clId="{F474B31E-F1BD-46BA-9DC0-29F592625EBD}" dt="2024-11-08T20:30:44.605" v="11807"/>
            <ac:spMkLst>
              <pc:docMk/>
              <pc:sldMasterMk cId="1937364102" sldId="2147483648"/>
              <pc:sldLayoutMk cId="1768217922" sldId="2147483654"/>
              <ac:spMk id="4" creationId="{1B12BA0C-4C0E-9FB4-3314-C0E1ADCA9A5D}"/>
            </ac:spMkLst>
          </pc:spChg>
        </pc:sldLayoutChg>
        <pc:sldLayoutChg chg="modSp mod">
          <pc:chgData name="Anderson, Eric (Avionics ISE Manager, AT)" userId="84775f9a-47d0-458e-b9fb-4443150b7ba8" providerId="ADAL" clId="{F474B31E-F1BD-46BA-9DC0-29F592625EBD}" dt="2024-11-08T20:30:44.612" v="11817"/>
          <pc:sldLayoutMkLst>
            <pc:docMk/>
            <pc:sldMasterMk cId="1937364102" sldId="2147483648"/>
            <pc:sldLayoutMk cId="198529026" sldId="2147483655"/>
          </pc:sldLayoutMkLst>
          <pc:spChg chg="mod">
            <ac:chgData name="Anderson, Eric (Avionics ISE Manager, AT)" userId="84775f9a-47d0-458e-b9fb-4443150b7ba8" providerId="ADAL" clId="{F474B31E-F1BD-46BA-9DC0-29F592625EBD}" dt="2024-11-08T20:30:44.612" v="11817"/>
            <ac:spMkLst>
              <pc:docMk/>
              <pc:sldMasterMk cId="1937364102" sldId="2147483648"/>
              <pc:sldLayoutMk cId="198529026" sldId="2147483655"/>
              <ac:spMk id="3" creationId="{E26A0B6C-A6CD-6826-726F-54E0D4BA9F1C}"/>
            </ac:spMkLst>
          </pc:spChg>
        </pc:sldLayoutChg>
        <pc:sldLayoutChg chg="modSp mod">
          <pc:chgData name="Anderson, Eric (Avionics ISE Manager, AT)" userId="84775f9a-47d0-458e-b9fb-4443150b7ba8" providerId="ADAL" clId="{F474B31E-F1BD-46BA-9DC0-29F592625EBD}" dt="2024-11-08T20:30:44.620" v="11827"/>
          <pc:sldLayoutMkLst>
            <pc:docMk/>
            <pc:sldMasterMk cId="1937364102" sldId="2147483648"/>
            <pc:sldLayoutMk cId="145100949" sldId="2147483656"/>
          </pc:sldLayoutMkLst>
          <pc:spChg chg="mod">
            <ac:chgData name="Anderson, Eric (Avionics ISE Manager, AT)" userId="84775f9a-47d0-458e-b9fb-4443150b7ba8" providerId="ADAL" clId="{F474B31E-F1BD-46BA-9DC0-29F592625EBD}" dt="2024-11-08T20:30:44.620" v="11827"/>
            <ac:spMkLst>
              <pc:docMk/>
              <pc:sldMasterMk cId="1937364102" sldId="2147483648"/>
              <pc:sldLayoutMk cId="145100949" sldId="2147483656"/>
              <ac:spMk id="6" creationId="{E0E50935-853E-3683-9552-E2F88A807EAD}"/>
            </ac:spMkLst>
          </pc:spChg>
        </pc:sldLayoutChg>
        <pc:sldLayoutChg chg="modSp mod">
          <pc:chgData name="Anderson, Eric (Avionics ISE Manager, AT)" userId="84775f9a-47d0-458e-b9fb-4443150b7ba8" providerId="ADAL" clId="{F474B31E-F1BD-46BA-9DC0-29F592625EBD}" dt="2024-11-08T20:30:44.630" v="11837"/>
          <pc:sldLayoutMkLst>
            <pc:docMk/>
            <pc:sldMasterMk cId="1937364102" sldId="2147483648"/>
            <pc:sldLayoutMk cId="4259229226" sldId="2147483657"/>
          </pc:sldLayoutMkLst>
          <pc:spChg chg="mod">
            <ac:chgData name="Anderson, Eric (Avionics ISE Manager, AT)" userId="84775f9a-47d0-458e-b9fb-4443150b7ba8" providerId="ADAL" clId="{F474B31E-F1BD-46BA-9DC0-29F592625EBD}" dt="2024-11-08T20:30:44.630" v="11837"/>
            <ac:spMkLst>
              <pc:docMk/>
              <pc:sldMasterMk cId="1937364102" sldId="2147483648"/>
              <pc:sldLayoutMk cId="4259229226" sldId="2147483657"/>
              <ac:spMk id="6" creationId="{389C8833-4308-B824-C0EA-98D3553727F5}"/>
            </ac:spMkLst>
          </pc:spChg>
        </pc:sldLayoutChg>
        <pc:sldLayoutChg chg="modSp mod">
          <pc:chgData name="Anderson, Eric (Avionics ISE Manager, AT)" userId="84775f9a-47d0-458e-b9fb-4443150b7ba8" providerId="ADAL" clId="{F474B31E-F1BD-46BA-9DC0-29F592625EBD}" dt="2024-11-08T20:30:44.638" v="11847"/>
          <pc:sldLayoutMkLst>
            <pc:docMk/>
            <pc:sldMasterMk cId="1937364102" sldId="2147483648"/>
            <pc:sldLayoutMk cId="958127627" sldId="2147483658"/>
          </pc:sldLayoutMkLst>
          <pc:spChg chg="mod">
            <ac:chgData name="Anderson, Eric (Avionics ISE Manager, AT)" userId="84775f9a-47d0-458e-b9fb-4443150b7ba8" providerId="ADAL" clId="{F474B31E-F1BD-46BA-9DC0-29F592625EBD}" dt="2024-11-08T20:30:44.638" v="11847"/>
            <ac:spMkLst>
              <pc:docMk/>
              <pc:sldMasterMk cId="1937364102" sldId="2147483648"/>
              <pc:sldLayoutMk cId="958127627" sldId="2147483658"/>
              <ac:spMk id="5" creationId="{0689ED71-DA8D-EDDA-3C2A-4ABF7296B17A}"/>
            </ac:spMkLst>
          </pc:spChg>
        </pc:sldLayoutChg>
        <pc:sldLayoutChg chg="modSp mod">
          <pc:chgData name="Anderson, Eric (Avionics ISE Manager, AT)" userId="84775f9a-47d0-458e-b9fb-4443150b7ba8" providerId="ADAL" clId="{F474B31E-F1BD-46BA-9DC0-29F592625EBD}" dt="2024-11-08T20:30:44.648" v="11857"/>
          <pc:sldLayoutMkLst>
            <pc:docMk/>
            <pc:sldMasterMk cId="1937364102" sldId="2147483648"/>
            <pc:sldLayoutMk cId="1623426013" sldId="2147483659"/>
          </pc:sldLayoutMkLst>
          <pc:spChg chg="mod">
            <ac:chgData name="Anderson, Eric (Avionics ISE Manager, AT)" userId="84775f9a-47d0-458e-b9fb-4443150b7ba8" providerId="ADAL" clId="{F474B31E-F1BD-46BA-9DC0-29F592625EBD}" dt="2024-11-08T20:30:44.648" v="11857"/>
            <ac:spMkLst>
              <pc:docMk/>
              <pc:sldMasterMk cId="1937364102" sldId="2147483648"/>
              <pc:sldLayoutMk cId="1623426013" sldId="2147483659"/>
              <ac:spMk id="5" creationId="{F5D04566-6ECE-0399-6F00-1ADB757998FB}"/>
            </ac:spMkLst>
          </pc:spChg>
        </pc:sldLayoutChg>
      </pc:sldMasterChg>
    </pc:docChg>
  </pc:docChgLst>
  <pc:docChgLst>
    <pc:chgData name="Woodcock, David" userId="S::david.woodcock@honeywell.com::cf38fae9-cbb2-4fbd-a6ed-72aeddb421d2" providerId="AD" clId="Web-{C34F48DD-D2D5-4737-A828-E3D22F04B5AD}"/>
    <pc:docChg chg="modSld">
      <pc:chgData name="Woodcock, David" userId="S::david.woodcock@honeywell.com::cf38fae9-cbb2-4fbd-a6ed-72aeddb421d2" providerId="AD" clId="Web-{C34F48DD-D2D5-4737-A828-E3D22F04B5AD}" dt="2024-10-18T23:26:21.151" v="3" actId="14100"/>
      <pc:docMkLst>
        <pc:docMk/>
      </pc:docMkLst>
      <pc:sldChg chg="modSp">
        <pc:chgData name="Woodcock, David" userId="S::david.woodcock@honeywell.com::cf38fae9-cbb2-4fbd-a6ed-72aeddb421d2" providerId="AD" clId="Web-{C34F48DD-D2D5-4737-A828-E3D22F04B5AD}" dt="2024-10-18T23:26:21.151" v="3" actId="14100"/>
        <pc:sldMkLst>
          <pc:docMk/>
          <pc:sldMk cId="4174826342" sldId="2147477006"/>
        </pc:sldMkLst>
        <pc:spChg chg="mod">
          <ac:chgData name="Woodcock, David" userId="S::david.woodcock@honeywell.com::cf38fae9-cbb2-4fbd-a6ed-72aeddb421d2" providerId="AD" clId="Web-{C34F48DD-D2D5-4737-A828-E3D22F04B5AD}" dt="2024-10-18T23:26:21.151" v="3" actId="14100"/>
          <ac:spMkLst>
            <pc:docMk/>
            <pc:sldMk cId="4174826342" sldId="2147477006"/>
            <ac:spMk id="26" creationId="{46D8BDAA-EFF0-4CD3-A5B2-2735329FB018}"/>
          </ac:spMkLst>
        </pc:spChg>
      </pc:sldChg>
    </pc:docChg>
  </pc:docChgLst>
  <pc:docChgLst>
    <pc:chgData name="Holyoak, Troy (AZ75)" userId="S::troy.holyoak@honeywell.com::6af8a8f7-c51f-490d-ab13-4a8f9b3b7491" providerId="AD" clId="Web-{C4E1D878-3BEF-4333-B4C9-419BCF3406AB}"/>
    <pc:docChg chg="modSld">
      <pc:chgData name="Holyoak, Troy (AZ75)" userId="S::troy.holyoak@honeywell.com::6af8a8f7-c51f-490d-ab13-4a8f9b3b7491" providerId="AD" clId="Web-{C4E1D878-3BEF-4333-B4C9-419BCF3406AB}" dt="2024-10-17T16:51:41.170" v="66" actId="20577"/>
      <pc:docMkLst>
        <pc:docMk/>
      </pc:docMkLst>
      <pc:sldChg chg="modSp">
        <pc:chgData name="Holyoak, Troy (AZ75)" userId="S::troy.holyoak@honeywell.com::6af8a8f7-c51f-490d-ab13-4a8f9b3b7491" providerId="AD" clId="Web-{C4E1D878-3BEF-4333-B4C9-419BCF3406AB}" dt="2024-10-17T16:51:41.170" v="66" actId="20577"/>
        <pc:sldMkLst>
          <pc:docMk/>
          <pc:sldMk cId="3280203485" sldId="2147477014"/>
        </pc:sldMkLst>
        <pc:spChg chg="mod">
          <ac:chgData name="Holyoak, Troy (AZ75)" userId="S::troy.holyoak@honeywell.com::6af8a8f7-c51f-490d-ab13-4a8f9b3b7491" providerId="AD" clId="Web-{C4E1D878-3BEF-4333-B4C9-419BCF3406AB}" dt="2024-10-17T16:51:41.170" v="66" actId="20577"/>
          <ac:spMkLst>
            <pc:docMk/>
            <pc:sldMk cId="3280203485" sldId="2147477014"/>
            <ac:spMk id="38" creationId="{276E6383-E4FA-A711-038A-822EDF198C21}"/>
          </ac:spMkLst>
        </pc:spChg>
      </pc:sldChg>
    </pc:docChg>
  </pc:docChgLst>
  <pc:docChgLst>
    <pc:chgData name="Holyoak, Troy (AZ75)" userId="S::troy.holyoak@honeywell.com::6af8a8f7-c51f-490d-ab13-4a8f9b3b7491" providerId="AD" clId="Web-{4962492C-7933-4175-9ABD-1A5ACDE90783}"/>
    <pc:docChg chg="modSld">
      <pc:chgData name="Holyoak, Troy (AZ75)" userId="S::troy.holyoak@honeywell.com::6af8a8f7-c51f-490d-ab13-4a8f9b3b7491" providerId="AD" clId="Web-{4962492C-7933-4175-9ABD-1A5ACDE90783}" dt="2024-10-28T19:30:13.538" v="117" actId="20577"/>
      <pc:docMkLst>
        <pc:docMk/>
      </pc:docMkLst>
      <pc:sldChg chg="modSp">
        <pc:chgData name="Holyoak, Troy (AZ75)" userId="S::troy.holyoak@honeywell.com::6af8a8f7-c51f-490d-ab13-4a8f9b3b7491" providerId="AD" clId="Web-{4962492C-7933-4175-9ABD-1A5ACDE90783}" dt="2024-10-28T19:30:13.538" v="117" actId="20577"/>
        <pc:sldMkLst>
          <pc:docMk/>
          <pc:sldMk cId="3391782982" sldId="364"/>
        </pc:sldMkLst>
        <pc:spChg chg="mod">
          <ac:chgData name="Holyoak, Troy (AZ75)" userId="S::troy.holyoak@honeywell.com::6af8a8f7-c51f-490d-ab13-4a8f9b3b7491" providerId="AD" clId="Web-{4962492C-7933-4175-9ABD-1A5ACDE90783}" dt="2024-10-28T19:26:52.718" v="114" actId="20577"/>
          <ac:spMkLst>
            <pc:docMk/>
            <pc:sldMk cId="3391782982" sldId="364"/>
            <ac:spMk id="14" creationId="{41D80BAF-B755-82E6-56E3-1CD9E5F67A30}"/>
          </ac:spMkLst>
        </pc:spChg>
        <pc:spChg chg="mod">
          <ac:chgData name="Holyoak, Troy (AZ75)" userId="S::troy.holyoak@honeywell.com::6af8a8f7-c51f-490d-ab13-4a8f9b3b7491" providerId="AD" clId="Web-{4962492C-7933-4175-9ABD-1A5ACDE90783}" dt="2024-10-28T19:26:20.967" v="111" actId="1076"/>
          <ac:spMkLst>
            <pc:docMk/>
            <pc:sldMk cId="3391782982" sldId="364"/>
            <ac:spMk id="30" creationId="{8A3937D7-0CD5-40BE-84CA-CEBC3C9AE297}"/>
          </ac:spMkLst>
        </pc:spChg>
        <pc:spChg chg="mod">
          <ac:chgData name="Holyoak, Troy (AZ75)" userId="S::troy.holyoak@honeywell.com::6af8a8f7-c51f-490d-ab13-4a8f9b3b7491" providerId="AD" clId="Web-{4962492C-7933-4175-9ABD-1A5ACDE90783}" dt="2024-10-28T19:30:13.538" v="117" actId="20577"/>
          <ac:spMkLst>
            <pc:docMk/>
            <pc:sldMk cId="3391782982" sldId="364"/>
            <ac:spMk id="32" creationId="{9C5AA747-9703-4639-B474-C724F8DAC1AE}"/>
          </ac:spMkLst>
        </pc:spChg>
      </pc:sldChg>
      <pc:sldChg chg="addSp modSp">
        <pc:chgData name="Holyoak, Troy (AZ75)" userId="S::troy.holyoak@honeywell.com::6af8a8f7-c51f-490d-ab13-4a8f9b3b7491" providerId="AD" clId="Web-{4962492C-7933-4175-9ABD-1A5ACDE90783}" dt="2024-10-28T19:23:10.084" v="96"/>
        <pc:sldMkLst>
          <pc:docMk/>
          <pc:sldMk cId="4064977155" sldId="2147477013"/>
        </pc:sldMkLst>
        <pc:graphicFrameChg chg="add mod modGraphic">
          <ac:chgData name="Holyoak, Troy (AZ75)" userId="S::troy.holyoak@honeywell.com::6af8a8f7-c51f-490d-ab13-4a8f9b3b7491" providerId="AD" clId="Web-{4962492C-7933-4175-9ABD-1A5ACDE90783}" dt="2024-10-28T19:23:10.084" v="96"/>
          <ac:graphicFrameMkLst>
            <pc:docMk/>
            <pc:sldMk cId="4064977155" sldId="2147477013"/>
            <ac:graphicFrameMk id="5" creationId="{BB6E79EE-649B-A939-56EE-5C4AEC0DCC38}"/>
          </ac:graphicFrameMkLst>
        </pc:graphicFrameChg>
      </pc:sldChg>
    </pc:docChg>
  </pc:docChgLst>
  <pc:docChgLst>
    <pc:chgData name="Woodcock, David" userId="S::david.woodcock@honeywell.com::cf38fae9-cbb2-4fbd-a6ed-72aeddb421d2" providerId="AD" clId="Web-{C5739F4B-EC87-4A6E-8365-303BEFEFAA52}"/>
    <pc:docChg chg="modSld">
      <pc:chgData name="Woodcock, David" userId="S::david.woodcock@honeywell.com::cf38fae9-cbb2-4fbd-a6ed-72aeddb421d2" providerId="AD" clId="Web-{C5739F4B-EC87-4A6E-8365-303BEFEFAA52}" dt="2024-11-07T04:10:34.810" v="217" actId="20577"/>
      <pc:docMkLst>
        <pc:docMk/>
      </pc:docMkLst>
      <pc:sldChg chg="delSp modSp">
        <pc:chgData name="Woodcock, David" userId="S::david.woodcock@honeywell.com::cf38fae9-cbb2-4fbd-a6ed-72aeddb421d2" providerId="AD" clId="Web-{C5739F4B-EC87-4A6E-8365-303BEFEFAA52}" dt="2024-11-07T04:09:05.620" v="199"/>
        <pc:sldMkLst>
          <pc:docMk/>
          <pc:sldMk cId="3391782982" sldId="364"/>
        </pc:sldMkLst>
        <pc:spChg chg="del">
          <ac:chgData name="Woodcock, David" userId="S::david.woodcock@honeywell.com::cf38fae9-cbb2-4fbd-a6ed-72aeddb421d2" providerId="AD" clId="Web-{C5739F4B-EC87-4A6E-8365-303BEFEFAA52}" dt="2024-11-07T04:09:05.620" v="199"/>
          <ac:spMkLst>
            <pc:docMk/>
            <pc:sldMk cId="3391782982" sldId="364"/>
            <ac:spMk id="14" creationId="{41D80BAF-B755-82E6-56E3-1CD9E5F67A30}"/>
          </ac:spMkLst>
        </pc:spChg>
        <pc:spChg chg="mod">
          <ac:chgData name="Woodcock, David" userId="S::david.woodcock@honeywell.com::cf38fae9-cbb2-4fbd-a6ed-72aeddb421d2" providerId="AD" clId="Web-{C5739F4B-EC87-4A6E-8365-303BEFEFAA52}" dt="2024-11-07T04:07:36.899" v="61" actId="20577"/>
          <ac:spMkLst>
            <pc:docMk/>
            <pc:sldMk cId="3391782982" sldId="364"/>
            <ac:spMk id="26" creationId="{46D8BDAA-EFF0-4CD3-A5B2-2735329FB018}"/>
          </ac:spMkLst>
        </pc:spChg>
        <pc:spChg chg="mod">
          <ac:chgData name="Woodcock, David" userId="S::david.woodcock@honeywell.com::cf38fae9-cbb2-4fbd-a6ed-72aeddb421d2" providerId="AD" clId="Web-{C5739F4B-EC87-4A6E-8365-303BEFEFAA52}" dt="2024-11-07T04:08:59.636" v="198" actId="20577"/>
          <ac:spMkLst>
            <pc:docMk/>
            <pc:sldMk cId="3391782982" sldId="364"/>
            <ac:spMk id="30" creationId="{8A3937D7-0CD5-40BE-84CA-CEBC3C9AE297}"/>
          </ac:spMkLst>
        </pc:spChg>
      </pc:sldChg>
      <pc:sldChg chg="modSp">
        <pc:chgData name="Woodcock, David" userId="S::david.woodcock@honeywell.com::cf38fae9-cbb2-4fbd-a6ed-72aeddb421d2" providerId="AD" clId="Web-{C5739F4B-EC87-4A6E-8365-303BEFEFAA52}" dt="2024-11-07T04:10:34.810" v="217" actId="20577"/>
        <pc:sldMkLst>
          <pc:docMk/>
          <pc:sldMk cId="4181803190" sldId="2147477026"/>
        </pc:sldMkLst>
        <pc:spChg chg="mod">
          <ac:chgData name="Woodcock, David" userId="S::david.woodcock@honeywell.com::cf38fae9-cbb2-4fbd-a6ed-72aeddb421d2" providerId="AD" clId="Web-{C5739F4B-EC87-4A6E-8365-303BEFEFAA52}" dt="2024-11-07T04:10:00.840" v="201" actId="20577"/>
          <ac:spMkLst>
            <pc:docMk/>
            <pc:sldMk cId="4181803190" sldId="2147477026"/>
            <ac:spMk id="26" creationId="{46D8BDAA-EFF0-4CD3-A5B2-2735329FB018}"/>
          </ac:spMkLst>
        </pc:spChg>
        <pc:spChg chg="mod">
          <ac:chgData name="Woodcock, David" userId="S::david.woodcock@honeywell.com::cf38fae9-cbb2-4fbd-a6ed-72aeddb421d2" providerId="AD" clId="Web-{C5739F4B-EC87-4A6E-8365-303BEFEFAA52}" dt="2024-11-07T04:10:34.810" v="217" actId="20577"/>
          <ac:spMkLst>
            <pc:docMk/>
            <pc:sldMk cId="4181803190" sldId="2147477026"/>
            <ac:spMk id="37" creationId="{2EB787CB-08D5-4A2A-BC2E-8A0E5D9EAC0D}"/>
          </ac:spMkLst>
        </pc:spChg>
      </pc:sldChg>
    </pc:docChg>
  </pc:docChgLst>
  <pc:docChgLst>
    <pc:chgData name="Woodcock, David" userId="S::david.woodcock@honeywell.com::cf38fae9-cbb2-4fbd-a6ed-72aeddb421d2" providerId="AD" clId="Web-{BEA8A920-DEFB-4539-8AF3-217AE079B7D0}"/>
    <pc:docChg chg="modSld">
      <pc:chgData name="Woodcock, David" userId="S::david.woodcock@honeywell.com::cf38fae9-cbb2-4fbd-a6ed-72aeddb421d2" providerId="AD" clId="Web-{BEA8A920-DEFB-4539-8AF3-217AE079B7D0}" dt="2024-11-06T19:07:14.945" v="25" actId="20577"/>
      <pc:docMkLst>
        <pc:docMk/>
      </pc:docMkLst>
      <pc:sldChg chg="modSp">
        <pc:chgData name="Woodcock, David" userId="S::david.woodcock@honeywell.com::cf38fae9-cbb2-4fbd-a6ed-72aeddb421d2" providerId="AD" clId="Web-{BEA8A920-DEFB-4539-8AF3-217AE079B7D0}" dt="2024-11-06T19:07:14.945" v="25" actId="20577"/>
        <pc:sldMkLst>
          <pc:docMk/>
          <pc:sldMk cId="3391782982" sldId="364"/>
        </pc:sldMkLst>
        <pc:spChg chg="mod">
          <ac:chgData name="Woodcock, David" userId="S::david.woodcock@honeywell.com::cf38fae9-cbb2-4fbd-a6ed-72aeddb421d2" providerId="AD" clId="Web-{BEA8A920-DEFB-4539-8AF3-217AE079B7D0}" dt="2024-11-06T19:07:14.945" v="25" actId="20577"/>
          <ac:spMkLst>
            <pc:docMk/>
            <pc:sldMk cId="3391782982" sldId="364"/>
            <ac:spMk id="30" creationId="{8A3937D7-0CD5-40BE-84CA-CEBC3C9AE297}"/>
          </ac:spMkLst>
        </pc:spChg>
        <pc:spChg chg="mod">
          <ac:chgData name="Woodcock, David" userId="S::david.woodcock@honeywell.com::cf38fae9-cbb2-4fbd-a6ed-72aeddb421d2" providerId="AD" clId="Web-{BEA8A920-DEFB-4539-8AF3-217AE079B7D0}" dt="2024-11-06T18:59:29.276" v="8" actId="20577"/>
          <ac:spMkLst>
            <pc:docMk/>
            <pc:sldMk cId="3391782982" sldId="364"/>
            <ac:spMk id="32" creationId="{9C5AA747-9703-4639-B474-C724F8DAC1AE}"/>
          </ac:spMkLst>
        </pc:spChg>
        <pc:picChg chg="mod">
          <ac:chgData name="Woodcock, David" userId="S::david.woodcock@honeywell.com::cf38fae9-cbb2-4fbd-a6ed-72aeddb421d2" providerId="AD" clId="Web-{BEA8A920-DEFB-4539-8AF3-217AE079B7D0}" dt="2024-11-06T18:57:54.086" v="1" actId="14100"/>
          <ac:picMkLst>
            <pc:docMk/>
            <pc:sldMk cId="3391782982" sldId="364"/>
            <ac:picMk id="3081" creationId="{8E3913B8-2680-0128-4EEB-B167A3F3159B}"/>
          </ac:picMkLst>
        </pc:picChg>
      </pc:sldChg>
    </pc:docChg>
  </pc:docChgLst>
  <pc:docChgLst>
    <pc:chgData name="Woodcock, David" userId="S::david.woodcock@honeywell.com::cf38fae9-cbb2-4fbd-a6ed-72aeddb421d2" providerId="AD" clId="Web-{4FBED235-BE09-4BC7-B7F6-3339F65ED4F9}"/>
    <pc:docChg chg="addSld modSld">
      <pc:chgData name="Woodcock, David" userId="S::david.woodcock@honeywell.com::cf38fae9-cbb2-4fbd-a6ed-72aeddb421d2" providerId="AD" clId="Web-{4FBED235-BE09-4BC7-B7F6-3339F65ED4F9}" dt="2024-11-05T16:17:40.583" v="596" actId="1076"/>
      <pc:docMkLst>
        <pc:docMk/>
      </pc:docMkLst>
      <pc:sldChg chg="addSp delSp modSp add replId">
        <pc:chgData name="Woodcock, David" userId="S::david.woodcock@honeywell.com::cf38fae9-cbb2-4fbd-a6ed-72aeddb421d2" providerId="AD" clId="Web-{4FBED235-BE09-4BC7-B7F6-3339F65ED4F9}" dt="2024-11-05T16:17:40.583" v="596" actId="1076"/>
        <pc:sldMkLst>
          <pc:docMk/>
          <pc:sldMk cId="4181803190" sldId="2147477026"/>
        </pc:sldMkLst>
        <pc:spChg chg="mod">
          <ac:chgData name="Woodcock, David" userId="S::david.woodcock@honeywell.com::cf38fae9-cbb2-4fbd-a6ed-72aeddb421d2" providerId="AD" clId="Web-{4FBED235-BE09-4BC7-B7F6-3339F65ED4F9}" dt="2024-11-05T16:17:40.536" v="595" actId="1076"/>
          <ac:spMkLst>
            <pc:docMk/>
            <pc:sldMk cId="4181803190" sldId="2147477026"/>
            <ac:spMk id="2" creationId="{7D1BFB45-22DD-E204-75BE-7E7267DE5EC7}"/>
          </ac:spMkLst>
        </pc:spChg>
        <pc:spChg chg="mod">
          <ac:chgData name="Woodcock, David" userId="S::david.woodcock@honeywell.com::cf38fae9-cbb2-4fbd-a6ed-72aeddb421d2" providerId="AD" clId="Web-{4FBED235-BE09-4BC7-B7F6-3339F65ED4F9}" dt="2024-11-05T16:00:52.991" v="577" actId="20577"/>
          <ac:spMkLst>
            <pc:docMk/>
            <pc:sldMk cId="4181803190" sldId="2147477026"/>
            <ac:spMk id="8" creationId="{DDCD1495-27CD-4969-9548-A461E0DF4E71}"/>
          </ac:spMkLst>
        </pc:spChg>
        <pc:spChg chg="mod">
          <ac:chgData name="Woodcock, David" userId="S::david.woodcock@honeywell.com::cf38fae9-cbb2-4fbd-a6ed-72aeddb421d2" providerId="AD" clId="Web-{4FBED235-BE09-4BC7-B7F6-3339F65ED4F9}" dt="2024-11-05T15:38:30.380" v="113" actId="20577"/>
          <ac:spMkLst>
            <pc:docMk/>
            <pc:sldMk cId="4181803190" sldId="2147477026"/>
            <ac:spMk id="24" creationId="{2CEF4CB6-BAD8-4B35-AC8A-A18F9D5EB3C1}"/>
          </ac:spMkLst>
        </pc:spChg>
        <pc:spChg chg="mod">
          <ac:chgData name="Woodcock, David" userId="S::david.woodcock@honeywell.com::cf38fae9-cbb2-4fbd-a6ed-72aeddb421d2" providerId="AD" clId="Web-{4FBED235-BE09-4BC7-B7F6-3339F65ED4F9}" dt="2024-11-05T15:59:36.924" v="571" actId="20577"/>
          <ac:spMkLst>
            <pc:docMk/>
            <pc:sldMk cId="4181803190" sldId="2147477026"/>
            <ac:spMk id="25" creationId="{14E49496-245E-4C8D-BBA8-94EE90DD6195}"/>
          </ac:spMkLst>
        </pc:spChg>
        <pc:spChg chg="mod">
          <ac:chgData name="Woodcock, David" userId="S::david.woodcock@honeywell.com::cf38fae9-cbb2-4fbd-a6ed-72aeddb421d2" providerId="AD" clId="Web-{4FBED235-BE09-4BC7-B7F6-3339F65ED4F9}" dt="2024-11-05T15:38:17.145" v="108" actId="20577"/>
          <ac:spMkLst>
            <pc:docMk/>
            <pc:sldMk cId="4181803190" sldId="2147477026"/>
            <ac:spMk id="26" creationId="{46D8BDAA-EFF0-4CD3-A5B2-2735329FB018}"/>
          </ac:spMkLst>
        </pc:spChg>
        <pc:spChg chg="mod">
          <ac:chgData name="Woodcock, David" userId="S::david.woodcock@honeywell.com::cf38fae9-cbb2-4fbd-a6ed-72aeddb421d2" providerId="AD" clId="Web-{4FBED235-BE09-4BC7-B7F6-3339F65ED4F9}" dt="2024-11-05T16:17:40.505" v="594" actId="1076"/>
          <ac:spMkLst>
            <pc:docMk/>
            <pc:sldMk cId="4181803190" sldId="2147477026"/>
            <ac:spMk id="29" creationId="{1E92B50C-8E2D-40DD-8068-040DB8C7154C}"/>
          </ac:spMkLst>
        </pc:spChg>
        <pc:spChg chg="mod">
          <ac:chgData name="Woodcock, David" userId="S::david.woodcock@honeywell.com::cf38fae9-cbb2-4fbd-a6ed-72aeddb421d2" providerId="AD" clId="Web-{4FBED235-BE09-4BC7-B7F6-3339F65ED4F9}" dt="2024-11-05T15:34:07.380" v="2" actId="20577"/>
          <ac:spMkLst>
            <pc:docMk/>
            <pc:sldMk cId="4181803190" sldId="2147477026"/>
            <ac:spMk id="30" creationId="{B3DAF6E0-8644-4673-A220-E1DFC5F27D4C}"/>
          </ac:spMkLst>
        </pc:spChg>
        <pc:spChg chg="mod">
          <ac:chgData name="Woodcock, David" userId="S::david.woodcock@honeywell.com::cf38fae9-cbb2-4fbd-a6ed-72aeddb421d2" providerId="AD" clId="Web-{4FBED235-BE09-4BC7-B7F6-3339F65ED4F9}" dt="2024-11-05T16:00:31.146" v="572" actId="1076"/>
          <ac:spMkLst>
            <pc:docMk/>
            <pc:sldMk cId="4181803190" sldId="2147477026"/>
            <ac:spMk id="35" creationId="{344DBBC1-610A-4856-92CF-56AAEFC0726C}"/>
          </ac:spMkLst>
        </pc:spChg>
        <pc:spChg chg="mod">
          <ac:chgData name="Woodcock, David" userId="S::david.woodcock@honeywell.com::cf38fae9-cbb2-4fbd-a6ed-72aeddb421d2" providerId="AD" clId="Web-{4FBED235-BE09-4BC7-B7F6-3339F65ED4F9}" dt="2024-11-05T15:50:07.547" v="137" actId="20577"/>
          <ac:spMkLst>
            <pc:docMk/>
            <pc:sldMk cId="4181803190" sldId="2147477026"/>
            <ac:spMk id="36" creationId="{FC1A09C5-2182-496D-BF43-26A943368DED}"/>
          </ac:spMkLst>
        </pc:spChg>
        <pc:spChg chg="mod">
          <ac:chgData name="Woodcock, David" userId="S::david.woodcock@honeywell.com::cf38fae9-cbb2-4fbd-a6ed-72aeddb421d2" providerId="AD" clId="Web-{4FBED235-BE09-4BC7-B7F6-3339F65ED4F9}" dt="2024-11-05T16:16:56.283" v="587" actId="1076"/>
          <ac:spMkLst>
            <pc:docMk/>
            <pc:sldMk cId="4181803190" sldId="2147477026"/>
            <ac:spMk id="37" creationId="{2EB787CB-08D5-4A2A-BC2E-8A0E5D9EAC0D}"/>
          </ac:spMkLst>
        </pc:spChg>
        <pc:spChg chg="mod">
          <ac:chgData name="Woodcock, David" userId="S::david.woodcock@honeywell.com::cf38fae9-cbb2-4fbd-a6ed-72aeddb421d2" providerId="AD" clId="Web-{4FBED235-BE09-4BC7-B7F6-3339F65ED4F9}" dt="2024-11-05T16:17:40.583" v="596" actId="1076"/>
          <ac:spMkLst>
            <pc:docMk/>
            <pc:sldMk cId="4181803190" sldId="2147477026"/>
            <ac:spMk id="38" creationId="{E2481A18-F869-4693-AF0F-F0E32993CC03}"/>
          </ac:spMkLst>
        </pc:spChg>
        <pc:spChg chg="mod">
          <ac:chgData name="Woodcock, David" userId="S::david.woodcock@honeywell.com::cf38fae9-cbb2-4fbd-a6ed-72aeddb421d2" providerId="AD" clId="Web-{4FBED235-BE09-4BC7-B7F6-3339F65ED4F9}" dt="2024-11-05T15:45:43.531" v="126" actId="20577"/>
          <ac:spMkLst>
            <pc:docMk/>
            <pc:sldMk cId="4181803190" sldId="2147477026"/>
            <ac:spMk id="39" creationId="{0843E7BA-878C-4202-97EA-E8193E5165BA}"/>
          </ac:spMkLst>
        </pc:spChg>
        <pc:picChg chg="del">
          <ac:chgData name="Woodcock, David" userId="S::david.woodcock@honeywell.com::cf38fae9-cbb2-4fbd-a6ed-72aeddb421d2" providerId="AD" clId="Web-{4FBED235-BE09-4BC7-B7F6-3339F65ED4F9}" dt="2024-11-05T15:35:55.214" v="7"/>
          <ac:picMkLst>
            <pc:docMk/>
            <pc:sldMk cId="4181803190" sldId="2147477026"/>
            <ac:picMk id="7" creationId="{D50E7359-65AC-7A89-D8B0-33DBAC6B272F}"/>
          </ac:picMkLst>
        </pc:picChg>
        <pc:picChg chg="add mod">
          <ac:chgData name="Woodcock, David" userId="S::david.woodcock@honeywell.com::cf38fae9-cbb2-4fbd-a6ed-72aeddb421d2" providerId="AD" clId="Web-{4FBED235-BE09-4BC7-B7F6-3339F65ED4F9}" dt="2024-11-05T16:16:12.922" v="582" actId="14100"/>
          <ac:picMkLst>
            <pc:docMk/>
            <pc:sldMk cId="4181803190" sldId="2147477026"/>
            <ac:picMk id="11" creationId="{B3ABC6DE-579A-6E9B-59B4-8F6B5ED1820D}"/>
          </ac:picMkLst>
        </pc:picChg>
      </pc:sldChg>
    </pc:docChg>
  </pc:docChgLst>
  <pc:docChgLst>
    <pc:chgData name="Miles, Benjamin (Ben)" userId="S::benjamin.miles@honeywell.com::9f72bafc-9037-40d7-94a5-252dfdb22a89" providerId="AD" clId="Web-{971DD9DE-6826-4753-A4DB-AD55E2B6D68C}"/>
    <pc:docChg chg="modSld">
      <pc:chgData name="Miles, Benjamin (Ben)" userId="S::benjamin.miles@honeywell.com::9f72bafc-9037-40d7-94a5-252dfdb22a89" providerId="AD" clId="Web-{971DD9DE-6826-4753-A4DB-AD55E2B6D68C}" dt="2024-10-28T20:25:37.345" v="64" actId="20577"/>
      <pc:docMkLst>
        <pc:docMk/>
      </pc:docMkLst>
      <pc:sldChg chg="modSp">
        <pc:chgData name="Miles, Benjamin (Ben)" userId="S::benjamin.miles@honeywell.com::9f72bafc-9037-40d7-94a5-252dfdb22a89" providerId="AD" clId="Web-{971DD9DE-6826-4753-A4DB-AD55E2B6D68C}" dt="2024-10-28T20:25:37.345" v="64" actId="20577"/>
        <pc:sldMkLst>
          <pc:docMk/>
          <pc:sldMk cId="899425158" sldId="2147477008"/>
        </pc:sldMkLst>
        <pc:spChg chg="mod">
          <ac:chgData name="Miles, Benjamin (Ben)" userId="S::benjamin.miles@honeywell.com::9f72bafc-9037-40d7-94a5-252dfdb22a89" providerId="AD" clId="Web-{971DD9DE-6826-4753-A4DB-AD55E2B6D68C}" dt="2024-10-28T20:25:37.345" v="64" actId="20577"/>
          <ac:spMkLst>
            <pc:docMk/>
            <pc:sldMk cId="899425158" sldId="2147477008"/>
            <ac:spMk id="38" creationId="{E2481A18-F869-4693-AF0F-F0E32993CC03}"/>
          </ac:spMkLst>
        </pc:spChg>
      </pc:sldChg>
    </pc:docChg>
  </pc:docChgLst>
  <pc:docChgLst>
    <pc:chgData name="Holyoak, Troy (AZ75)" userId="S::troy.holyoak@honeywell.com::6af8a8f7-c51f-490d-ab13-4a8f9b3b7491" providerId="AD" clId="Web-{765C2C43-A672-4D01-911A-54D1451C4B05}"/>
    <pc:docChg chg="modSld">
      <pc:chgData name="Holyoak, Troy (AZ75)" userId="S::troy.holyoak@honeywell.com::6af8a8f7-c51f-490d-ab13-4a8f9b3b7491" providerId="AD" clId="Web-{765C2C43-A672-4D01-911A-54D1451C4B05}" dt="2024-10-28T19:21:33.926" v="12"/>
      <pc:docMkLst>
        <pc:docMk/>
      </pc:docMkLst>
      <pc:sldChg chg="addSp delSp modSp">
        <pc:chgData name="Holyoak, Troy (AZ75)" userId="S::troy.holyoak@honeywell.com::6af8a8f7-c51f-490d-ab13-4a8f9b3b7491" providerId="AD" clId="Web-{765C2C43-A672-4D01-911A-54D1451C4B05}" dt="2024-10-28T19:21:33.926" v="12"/>
        <pc:sldMkLst>
          <pc:docMk/>
          <pc:sldMk cId="4064977155" sldId="2147477013"/>
        </pc:sldMkLst>
        <pc:graphicFrameChg chg="add del mod modGraphic">
          <ac:chgData name="Holyoak, Troy (AZ75)" userId="S::troy.holyoak@honeywell.com::6af8a8f7-c51f-490d-ab13-4a8f9b3b7491" providerId="AD" clId="Web-{765C2C43-A672-4D01-911A-54D1451C4B05}" dt="2024-10-28T19:21:33.926" v="12"/>
          <ac:graphicFrameMkLst>
            <pc:docMk/>
            <pc:sldMk cId="4064977155" sldId="2147477013"/>
            <ac:graphicFrameMk id="5" creationId="{658EA4EE-40AA-CE5F-CEAA-3170236989D9}"/>
          </ac:graphicFrameMkLst>
        </pc:graphicFrameChg>
        <pc:graphicFrameChg chg="add del mod modGraphic">
          <ac:chgData name="Holyoak, Troy (AZ75)" userId="S::troy.holyoak@honeywell.com::6af8a8f7-c51f-490d-ab13-4a8f9b3b7491" providerId="AD" clId="Web-{765C2C43-A672-4D01-911A-54D1451C4B05}" dt="2024-10-28T19:20:59.784" v="10"/>
          <ac:graphicFrameMkLst>
            <pc:docMk/>
            <pc:sldMk cId="4064977155" sldId="2147477013"/>
            <ac:graphicFrameMk id="8" creationId="{4DA7BE3E-6229-097A-75B2-D6A137074D65}"/>
          </ac:graphicFrameMkLst>
        </pc:graphicFrameChg>
      </pc:sldChg>
    </pc:docChg>
  </pc:docChgLst>
  <pc:docChgLst>
    <pc:chgData name="Holyoak, Troy (AZ75)" userId="S::troy.holyoak@honeywell.com::6af8a8f7-c51f-490d-ab13-4a8f9b3b7491" providerId="AD" clId="Web-{3153FDFB-D00B-464F-827A-9070644BF44F}"/>
    <pc:docChg chg="modSld">
      <pc:chgData name="Holyoak, Troy (AZ75)" userId="S::troy.holyoak@honeywell.com::6af8a8f7-c51f-490d-ab13-4a8f9b3b7491" providerId="AD" clId="Web-{3153FDFB-D00B-464F-827A-9070644BF44F}" dt="2024-10-04T15:18:32.472" v="2" actId="20577"/>
      <pc:docMkLst>
        <pc:docMk/>
      </pc:docMkLst>
      <pc:sldChg chg="modSp">
        <pc:chgData name="Holyoak, Troy (AZ75)" userId="S::troy.holyoak@honeywell.com::6af8a8f7-c51f-490d-ab13-4a8f9b3b7491" providerId="AD" clId="Web-{3153FDFB-D00B-464F-827A-9070644BF44F}" dt="2024-10-04T15:18:32.472" v="2" actId="20577"/>
        <pc:sldMkLst>
          <pc:docMk/>
          <pc:sldMk cId="3391782982" sldId="364"/>
        </pc:sldMkLst>
        <pc:spChg chg="mod">
          <ac:chgData name="Holyoak, Troy (AZ75)" userId="S::troy.holyoak@honeywell.com::6af8a8f7-c51f-490d-ab13-4a8f9b3b7491" providerId="AD" clId="Web-{3153FDFB-D00B-464F-827A-9070644BF44F}" dt="2024-10-04T15:18:32.472" v="2" actId="20577"/>
          <ac:spMkLst>
            <pc:docMk/>
            <pc:sldMk cId="3391782982" sldId="364"/>
            <ac:spMk id="31" creationId="{92648655-3D7C-48F0-8D91-99F61BA1043F}"/>
          </ac:spMkLst>
        </pc:spChg>
      </pc:sldChg>
    </pc:docChg>
  </pc:docChgLst>
  <pc:docChgLst>
    <pc:chgData name="Holyoak, Troy (AZ75)" userId="S::troy.holyoak@honeywell.com::6af8a8f7-c51f-490d-ab13-4a8f9b3b7491" providerId="AD" clId="Web-{5E6F0791-6031-4EF6-A601-7815D6F98959}"/>
    <pc:docChg chg="modSld">
      <pc:chgData name="Holyoak, Troy (AZ75)" userId="S::troy.holyoak@honeywell.com::6af8a8f7-c51f-490d-ab13-4a8f9b3b7491" providerId="AD" clId="Web-{5E6F0791-6031-4EF6-A601-7815D6F98959}" dt="2024-10-07T14:49:01.329" v="19" actId="20577"/>
      <pc:docMkLst>
        <pc:docMk/>
      </pc:docMkLst>
      <pc:sldChg chg="modSp">
        <pc:chgData name="Holyoak, Troy (AZ75)" userId="S::troy.holyoak@honeywell.com::6af8a8f7-c51f-490d-ab13-4a8f9b3b7491" providerId="AD" clId="Web-{5E6F0791-6031-4EF6-A601-7815D6F98959}" dt="2024-10-07T14:49:01.329" v="19" actId="20577"/>
        <pc:sldMkLst>
          <pc:docMk/>
          <pc:sldMk cId="2659424666" sldId="2147477010"/>
        </pc:sldMkLst>
        <pc:spChg chg="mod">
          <ac:chgData name="Holyoak, Troy (AZ75)" userId="S::troy.holyoak@honeywell.com::6af8a8f7-c51f-490d-ab13-4a8f9b3b7491" providerId="AD" clId="Web-{5E6F0791-6031-4EF6-A601-7815D6F98959}" dt="2024-10-07T14:49:01.329" v="19" actId="20577"/>
          <ac:spMkLst>
            <pc:docMk/>
            <pc:sldMk cId="2659424666" sldId="2147477010"/>
            <ac:spMk id="38" creationId="{276E6383-E4FA-A711-038A-822EDF198C21}"/>
          </ac:spMkLst>
        </pc:spChg>
      </pc:sldChg>
    </pc:docChg>
  </pc:docChgLst>
  <pc:docChgLst>
    <pc:chgData name="Holyoak, Troy (AZ75)" userId="S::troy.holyoak@honeywell.com::6af8a8f7-c51f-490d-ab13-4a8f9b3b7491" providerId="AD" clId="Web-{1FD0B4AC-9B6E-4CBB-8D11-1ABE86B16BBD}"/>
    <pc:docChg chg="modSld">
      <pc:chgData name="Holyoak, Troy (AZ75)" userId="S::troy.holyoak@honeywell.com::6af8a8f7-c51f-490d-ab13-4a8f9b3b7491" providerId="AD" clId="Web-{1FD0B4AC-9B6E-4CBB-8D11-1ABE86B16BBD}" dt="2024-10-17T17:44:02.943" v="5" actId="20577"/>
      <pc:docMkLst>
        <pc:docMk/>
      </pc:docMkLst>
      <pc:sldChg chg="modSp">
        <pc:chgData name="Holyoak, Troy (AZ75)" userId="S::troy.holyoak@honeywell.com::6af8a8f7-c51f-490d-ab13-4a8f9b3b7491" providerId="AD" clId="Web-{1FD0B4AC-9B6E-4CBB-8D11-1ABE86B16BBD}" dt="2024-10-17T17:44:02.943" v="5" actId="20577"/>
        <pc:sldMkLst>
          <pc:docMk/>
          <pc:sldMk cId="1043293906" sldId="550144899"/>
        </pc:sldMkLst>
        <pc:spChg chg="mod">
          <ac:chgData name="Holyoak, Troy (AZ75)" userId="S::troy.holyoak@honeywell.com::6af8a8f7-c51f-490d-ab13-4a8f9b3b7491" providerId="AD" clId="Web-{1FD0B4AC-9B6E-4CBB-8D11-1ABE86B16BBD}" dt="2024-10-17T17:44:02.943" v="5" actId="20577"/>
          <ac:spMkLst>
            <pc:docMk/>
            <pc:sldMk cId="1043293906" sldId="550144899"/>
            <ac:spMk id="2" creationId="{BFF4E8B2-2F74-642D-1349-22F870E95B94}"/>
          </ac:spMkLst>
        </pc:spChg>
      </pc:sldChg>
      <pc:sldChg chg="modSp">
        <pc:chgData name="Holyoak, Troy (AZ75)" userId="S::troy.holyoak@honeywell.com::6af8a8f7-c51f-490d-ab13-4a8f9b3b7491" providerId="AD" clId="Web-{1FD0B4AC-9B6E-4CBB-8D11-1ABE86B16BBD}" dt="2024-10-17T17:43:49.598" v="2" actId="20577"/>
        <pc:sldMkLst>
          <pc:docMk/>
          <pc:sldMk cId="3531130157" sldId="550144900"/>
        </pc:sldMkLst>
        <pc:spChg chg="mod">
          <ac:chgData name="Holyoak, Troy (AZ75)" userId="S::troy.holyoak@honeywell.com::6af8a8f7-c51f-490d-ab13-4a8f9b3b7491" providerId="AD" clId="Web-{1FD0B4AC-9B6E-4CBB-8D11-1ABE86B16BBD}" dt="2024-10-17T17:43:49.598" v="2" actId="20577"/>
          <ac:spMkLst>
            <pc:docMk/>
            <pc:sldMk cId="3531130157" sldId="550144900"/>
            <ac:spMk id="2" creationId="{BF747AEF-6F7E-0335-F5DE-ACC336914D17}"/>
          </ac:spMkLst>
        </pc:spChg>
      </pc:sldChg>
    </pc:docChg>
  </pc:docChgLst>
  <pc:docChgLst>
    <pc:chgData name="Woodcock, David" userId="S::david.woodcock@honeywell.com::cf38fae9-cbb2-4fbd-a6ed-72aeddb421d2" providerId="AD" clId="Web-{76517267-D203-4708-9185-47CF4D135EE5}"/>
    <pc:docChg chg="modSld">
      <pc:chgData name="Woodcock, David" userId="S::david.woodcock@honeywell.com::cf38fae9-cbb2-4fbd-a6ed-72aeddb421d2" providerId="AD" clId="Web-{76517267-D203-4708-9185-47CF4D135EE5}" dt="2024-11-05T17:16:18.210" v="17" actId="14100"/>
      <pc:docMkLst>
        <pc:docMk/>
      </pc:docMkLst>
      <pc:sldChg chg="modSp">
        <pc:chgData name="Woodcock, David" userId="S::david.woodcock@honeywell.com::cf38fae9-cbb2-4fbd-a6ed-72aeddb421d2" providerId="AD" clId="Web-{76517267-D203-4708-9185-47CF4D135EE5}" dt="2024-11-05T17:16:18.210" v="17" actId="14100"/>
        <pc:sldMkLst>
          <pc:docMk/>
          <pc:sldMk cId="3391782982" sldId="364"/>
        </pc:sldMkLst>
        <pc:picChg chg="mod">
          <ac:chgData name="Woodcock, David" userId="S::david.woodcock@honeywell.com::cf38fae9-cbb2-4fbd-a6ed-72aeddb421d2" providerId="AD" clId="Web-{76517267-D203-4708-9185-47CF4D135EE5}" dt="2024-11-05T17:16:18.210" v="17" actId="14100"/>
          <ac:picMkLst>
            <pc:docMk/>
            <pc:sldMk cId="3391782982" sldId="364"/>
            <ac:picMk id="3081" creationId="{8E3913B8-2680-0128-4EEB-B167A3F3159B}"/>
          </ac:picMkLst>
        </pc:picChg>
      </pc:sldChg>
    </pc:docChg>
  </pc:docChgLst>
  <pc:docChgLst>
    <pc:chgData name="Holyoak, Troy (AZ75)" userId="S::troy.holyoak@honeywell.com::6af8a8f7-c51f-490d-ab13-4a8f9b3b7491" providerId="AD" clId="Web-{8E26B116-06F4-46CB-AD61-C3145C8A486F}"/>
    <pc:docChg chg="addSld modSld sldOrd">
      <pc:chgData name="Holyoak, Troy (AZ75)" userId="S::troy.holyoak@honeywell.com::6af8a8f7-c51f-490d-ab13-4a8f9b3b7491" providerId="AD" clId="Web-{8E26B116-06F4-46CB-AD61-C3145C8A486F}" dt="2024-10-09T18:51:51.759" v="207" actId="20577"/>
      <pc:docMkLst>
        <pc:docMk/>
      </pc:docMkLst>
      <pc:sldChg chg="ord">
        <pc:chgData name="Holyoak, Troy (AZ75)" userId="S::troy.holyoak@honeywell.com::6af8a8f7-c51f-490d-ab13-4a8f9b3b7491" providerId="AD" clId="Web-{8E26B116-06F4-46CB-AD61-C3145C8A486F}" dt="2024-10-09T18:26:46.491" v="21"/>
        <pc:sldMkLst>
          <pc:docMk/>
          <pc:sldMk cId="4174826342" sldId="2147477006"/>
        </pc:sldMkLst>
      </pc:sldChg>
      <pc:sldChg chg="ord">
        <pc:chgData name="Holyoak, Troy (AZ75)" userId="S::troy.holyoak@honeywell.com::6af8a8f7-c51f-490d-ab13-4a8f9b3b7491" providerId="AD" clId="Web-{8E26B116-06F4-46CB-AD61-C3145C8A486F}" dt="2024-10-09T18:26:37.147" v="20"/>
        <pc:sldMkLst>
          <pc:docMk/>
          <pc:sldMk cId="899425158" sldId="2147477008"/>
        </pc:sldMkLst>
      </pc:sldChg>
      <pc:sldChg chg="ord">
        <pc:chgData name="Holyoak, Troy (AZ75)" userId="S::troy.holyoak@honeywell.com::6af8a8f7-c51f-490d-ab13-4a8f9b3b7491" providerId="AD" clId="Web-{8E26B116-06F4-46CB-AD61-C3145C8A486F}" dt="2024-10-09T18:27:01.772" v="22"/>
        <pc:sldMkLst>
          <pc:docMk/>
          <pc:sldMk cId="2659424666" sldId="2147477010"/>
        </pc:sldMkLst>
      </pc:sldChg>
      <pc:sldChg chg="addSp delSp modSp">
        <pc:chgData name="Holyoak, Troy (AZ75)" userId="S::troy.holyoak@honeywell.com::6af8a8f7-c51f-490d-ab13-4a8f9b3b7491" providerId="AD" clId="Web-{8E26B116-06F4-46CB-AD61-C3145C8A486F}" dt="2024-10-09T18:27:34.132" v="25"/>
        <pc:sldMkLst>
          <pc:docMk/>
          <pc:sldMk cId="4064977155" sldId="2147477013"/>
        </pc:sldMkLst>
        <pc:spChg chg="mod">
          <ac:chgData name="Holyoak, Troy (AZ75)" userId="S::troy.holyoak@honeywell.com::6af8a8f7-c51f-490d-ab13-4a8f9b3b7491" providerId="AD" clId="Web-{8E26B116-06F4-46CB-AD61-C3145C8A486F}" dt="2024-10-09T18:24:49.957" v="17" actId="1076"/>
          <ac:spMkLst>
            <pc:docMk/>
            <pc:sldMk cId="4064977155" sldId="2147477013"/>
            <ac:spMk id="2" creationId="{9C3B4D32-6ADC-463F-99CF-E529B6C28E0C}"/>
          </ac:spMkLst>
        </pc:spChg>
      </pc:sldChg>
      <pc:sldChg chg="delSp modSp add ord replId">
        <pc:chgData name="Holyoak, Troy (AZ75)" userId="S::troy.holyoak@honeywell.com::6af8a8f7-c51f-490d-ab13-4a8f9b3b7491" providerId="AD" clId="Web-{8E26B116-06F4-46CB-AD61-C3145C8A486F}" dt="2024-10-09T18:51:51.759" v="207" actId="20577"/>
        <pc:sldMkLst>
          <pc:docMk/>
          <pc:sldMk cId="3280203485" sldId="2147477014"/>
        </pc:sldMkLst>
        <pc:spChg chg="mod">
          <ac:chgData name="Holyoak, Troy (AZ75)" userId="S::troy.holyoak@honeywell.com::6af8a8f7-c51f-490d-ab13-4a8f9b3b7491" providerId="AD" clId="Web-{8E26B116-06F4-46CB-AD61-C3145C8A486F}" dt="2024-10-09T18:42:13.529" v="29" actId="20577"/>
          <ac:spMkLst>
            <pc:docMk/>
            <pc:sldMk cId="3280203485" sldId="2147477014"/>
            <ac:spMk id="3" creationId="{6B9E7E01-CE98-6CC1-25EB-BF3B5125EC09}"/>
          </ac:spMkLst>
        </pc:spChg>
        <pc:spChg chg="mod">
          <ac:chgData name="Holyoak, Troy (AZ75)" userId="S::troy.holyoak@honeywell.com::6af8a8f7-c51f-490d-ab13-4a8f9b3b7491" providerId="AD" clId="Web-{8E26B116-06F4-46CB-AD61-C3145C8A486F}" dt="2024-10-09T18:42:55.514" v="47" actId="20577"/>
          <ac:spMkLst>
            <pc:docMk/>
            <pc:sldMk cId="3280203485" sldId="2147477014"/>
            <ac:spMk id="9" creationId="{0C2C1BD7-4EBA-9758-F6D7-6CF4DA1FA737}"/>
          </ac:spMkLst>
        </pc:spChg>
        <pc:spChg chg="mod">
          <ac:chgData name="Holyoak, Troy (AZ75)" userId="S::troy.holyoak@honeywell.com::6af8a8f7-c51f-490d-ab13-4a8f9b3b7491" providerId="AD" clId="Web-{8E26B116-06F4-46CB-AD61-C3145C8A486F}" dt="2024-10-09T18:48:49.380" v="150" actId="20577"/>
          <ac:spMkLst>
            <pc:docMk/>
            <pc:sldMk cId="3280203485" sldId="2147477014"/>
            <ac:spMk id="12" creationId="{B7C9C889-2324-8EBF-494C-C95A46A198A2}"/>
          </ac:spMkLst>
        </pc:spChg>
        <pc:spChg chg="mod">
          <ac:chgData name="Holyoak, Troy (AZ75)" userId="S::troy.holyoak@honeywell.com::6af8a8f7-c51f-490d-ab13-4a8f9b3b7491" providerId="AD" clId="Web-{8E26B116-06F4-46CB-AD61-C3145C8A486F}" dt="2024-10-09T18:42:40.998" v="40" actId="20577"/>
          <ac:spMkLst>
            <pc:docMk/>
            <pc:sldMk cId="3280203485" sldId="2147477014"/>
            <ac:spMk id="19" creationId="{B9C60278-9098-FD79-BBF5-2CB3400807CB}"/>
          </ac:spMkLst>
        </pc:spChg>
        <pc:spChg chg="mod">
          <ac:chgData name="Holyoak, Troy (AZ75)" userId="S::troy.holyoak@honeywell.com::6af8a8f7-c51f-490d-ab13-4a8f9b3b7491" providerId="AD" clId="Web-{8E26B116-06F4-46CB-AD61-C3145C8A486F}" dt="2024-10-09T18:44:30.141" v="54" actId="20577"/>
          <ac:spMkLst>
            <pc:docMk/>
            <pc:sldMk cId="3280203485" sldId="2147477014"/>
            <ac:spMk id="22" creationId="{2DD3B683-1BE3-45A6-D229-294DF6A14FC7}"/>
          </ac:spMkLst>
        </pc:spChg>
        <pc:spChg chg="mod">
          <ac:chgData name="Holyoak, Troy (AZ75)" userId="S::troy.holyoak@honeywell.com::6af8a8f7-c51f-490d-ab13-4a8f9b3b7491" providerId="AD" clId="Web-{8E26B116-06F4-46CB-AD61-C3145C8A486F}" dt="2024-10-09T18:44:49.094" v="59" actId="20577"/>
          <ac:spMkLst>
            <pc:docMk/>
            <pc:sldMk cId="3280203485" sldId="2147477014"/>
            <ac:spMk id="24" creationId="{70FB15DC-5EA2-FC21-4C21-A7808EFC0F32}"/>
          </ac:spMkLst>
        </pc:spChg>
        <pc:spChg chg="mod">
          <ac:chgData name="Holyoak, Troy (AZ75)" userId="S::troy.holyoak@honeywell.com::6af8a8f7-c51f-490d-ab13-4a8f9b3b7491" providerId="AD" clId="Web-{8E26B116-06F4-46CB-AD61-C3145C8A486F}" dt="2024-10-09T18:45:18.235" v="64" actId="20577"/>
          <ac:spMkLst>
            <pc:docMk/>
            <pc:sldMk cId="3280203485" sldId="2147477014"/>
            <ac:spMk id="25" creationId="{15BA94C2-9871-64B9-D47B-5F788274E047}"/>
          </ac:spMkLst>
        </pc:spChg>
        <pc:spChg chg="mod">
          <ac:chgData name="Holyoak, Troy (AZ75)" userId="S::troy.holyoak@honeywell.com::6af8a8f7-c51f-490d-ab13-4a8f9b3b7491" providerId="AD" clId="Web-{8E26B116-06F4-46CB-AD61-C3145C8A486F}" dt="2024-10-09T18:45:05.001" v="61" actId="20577"/>
          <ac:spMkLst>
            <pc:docMk/>
            <pc:sldMk cId="3280203485" sldId="2147477014"/>
            <ac:spMk id="26" creationId="{452C7E84-2EEA-5F0F-0FBA-684526AC4111}"/>
          </ac:spMkLst>
        </pc:spChg>
        <pc:spChg chg="mod">
          <ac:chgData name="Holyoak, Troy (AZ75)" userId="S::troy.holyoak@honeywell.com::6af8a8f7-c51f-490d-ab13-4a8f9b3b7491" providerId="AD" clId="Web-{8E26B116-06F4-46CB-AD61-C3145C8A486F}" dt="2024-10-09T18:51:51.759" v="207" actId="20577"/>
          <ac:spMkLst>
            <pc:docMk/>
            <pc:sldMk cId="3280203485" sldId="2147477014"/>
            <ac:spMk id="36" creationId="{0B78281C-48A1-3756-03FC-1CF64EDBB6A4}"/>
          </ac:spMkLst>
        </pc:spChg>
        <pc:spChg chg="mod">
          <ac:chgData name="Holyoak, Troy (AZ75)" userId="S::troy.holyoak@honeywell.com::6af8a8f7-c51f-490d-ab13-4a8f9b3b7491" providerId="AD" clId="Web-{8E26B116-06F4-46CB-AD61-C3145C8A486F}" dt="2024-10-09T18:46:45.128" v="107" actId="20577"/>
          <ac:spMkLst>
            <pc:docMk/>
            <pc:sldMk cId="3280203485" sldId="2147477014"/>
            <ac:spMk id="37" creationId="{440C570B-1937-3440-E499-75FB75B0233F}"/>
          </ac:spMkLst>
        </pc:spChg>
        <pc:spChg chg="mod">
          <ac:chgData name="Holyoak, Troy (AZ75)" userId="S::troy.holyoak@honeywell.com::6af8a8f7-c51f-490d-ab13-4a8f9b3b7491" providerId="AD" clId="Web-{8E26B116-06F4-46CB-AD61-C3145C8A486F}" dt="2024-10-09T18:48:32.583" v="141" actId="20577"/>
          <ac:spMkLst>
            <pc:docMk/>
            <pc:sldMk cId="3280203485" sldId="2147477014"/>
            <ac:spMk id="38" creationId="{276E6383-E4FA-A711-038A-822EDF198C21}"/>
          </ac:spMkLst>
        </pc:spChg>
        <pc:spChg chg="mod">
          <ac:chgData name="Holyoak, Troy (AZ75)" userId="S::troy.holyoak@honeywell.com::6af8a8f7-c51f-490d-ab13-4a8f9b3b7491" providerId="AD" clId="Web-{8E26B116-06F4-46CB-AD61-C3145C8A486F}" dt="2024-10-09T18:48:42.208" v="145" actId="20577"/>
          <ac:spMkLst>
            <pc:docMk/>
            <pc:sldMk cId="3280203485" sldId="2147477014"/>
            <ac:spMk id="39" creationId="{913977E9-6546-0C54-04BD-878BE1EB1FE9}"/>
          </ac:spMkLst>
        </pc:spChg>
        <pc:spChg chg="mod">
          <ac:chgData name="Holyoak, Troy (AZ75)" userId="S::troy.holyoak@honeywell.com::6af8a8f7-c51f-490d-ab13-4a8f9b3b7491" providerId="AD" clId="Web-{8E26B116-06F4-46CB-AD61-C3145C8A486F}" dt="2024-10-09T18:48:59.615" v="153" actId="20577"/>
          <ac:spMkLst>
            <pc:docMk/>
            <pc:sldMk cId="3280203485" sldId="2147477014"/>
            <ac:spMk id="40" creationId="{C35D52CD-1AA5-35B8-D02C-021E901CA6D7}"/>
          </ac:spMkLst>
        </pc:spChg>
      </pc:sldChg>
    </pc:docChg>
  </pc:docChgLst>
  <pc:docChgLst>
    <pc:chgData name="Holyoak, Troy (AZ75)" userId="S::troy.holyoak@honeywell.com::6af8a8f7-c51f-490d-ab13-4a8f9b3b7491" providerId="AD" clId="Web-{18A29416-16DF-44F3-822C-C6EE242954B3}"/>
    <pc:docChg chg="modSld">
      <pc:chgData name="Holyoak, Troy (AZ75)" userId="S::troy.holyoak@honeywell.com::6af8a8f7-c51f-490d-ab13-4a8f9b3b7491" providerId="AD" clId="Web-{18A29416-16DF-44F3-822C-C6EE242954B3}" dt="2024-10-28T19:17:41.627" v="0"/>
      <pc:docMkLst>
        <pc:docMk/>
      </pc:docMkLst>
      <pc:sldChg chg="delSp">
        <pc:chgData name="Holyoak, Troy (AZ75)" userId="S::troy.holyoak@honeywell.com::6af8a8f7-c51f-490d-ab13-4a8f9b3b7491" providerId="AD" clId="Web-{18A29416-16DF-44F3-822C-C6EE242954B3}" dt="2024-10-28T19:17:41.627" v="0"/>
        <pc:sldMkLst>
          <pc:docMk/>
          <pc:sldMk cId="4064977155" sldId="2147477013"/>
        </pc:sldMkLst>
        <pc:graphicFrameChg chg="del">
          <ac:chgData name="Holyoak, Troy (AZ75)" userId="S::troy.holyoak@honeywell.com::6af8a8f7-c51f-490d-ab13-4a8f9b3b7491" providerId="AD" clId="Web-{18A29416-16DF-44F3-822C-C6EE242954B3}" dt="2024-10-28T19:17:41.627" v="0"/>
          <ac:graphicFrameMkLst>
            <pc:docMk/>
            <pc:sldMk cId="4064977155" sldId="2147477013"/>
            <ac:graphicFrameMk id="15" creationId="{879893C1-5BA0-5E5F-E8E9-0CEC48A3FC02}"/>
          </ac:graphicFrameMkLst>
        </pc:graphicFrameChg>
      </pc:sldChg>
    </pc:docChg>
  </pc:docChgLst>
  <pc:docChgLst>
    <pc:chgData name="Holyoak, Troy (AZ75)" userId="S::troy.holyoak@honeywell.com::6af8a8f7-c51f-490d-ab13-4a8f9b3b7491" providerId="AD" clId="Web-{0A7815AC-994D-4534-AEAC-19AF1D33E3C4}"/>
    <pc:docChg chg="modSld">
      <pc:chgData name="Holyoak, Troy (AZ75)" userId="S::troy.holyoak@honeywell.com::6af8a8f7-c51f-490d-ab13-4a8f9b3b7491" providerId="AD" clId="Web-{0A7815AC-994D-4534-AEAC-19AF1D33E3C4}" dt="2024-10-17T14:33:09.822" v="1" actId="20577"/>
      <pc:docMkLst>
        <pc:docMk/>
      </pc:docMkLst>
      <pc:sldChg chg="modSp">
        <pc:chgData name="Holyoak, Troy (AZ75)" userId="S::troy.holyoak@honeywell.com::6af8a8f7-c51f-490d-ab13-4a8f9b3b7491" providerId="AD" clId="Web-{0A7815AC-994D-4534-AEAC-19AF1D33E3C4}" dt="2024-10-17T14:33:09.822" v="1" actId="20577"/>
        <pc:sldMkLst>
          <pc:docMk/>
          <pc:sldMk cId="2659424666" sldId="2147477010"/>
        </pc:sldMkLst>
        <pc:spChg chg="mod">
          <ac:chgData name="Holyoak, Troy (AZ75)" userId="S::troy.holyoak@honeywell.com::6af8a8f7-c51f-490d-ab13-4a8f9b3b7491" providerId="AD" clId="Web-{0A7815AC-994D-4534-AEAC-19AF1D33E3C4}" dt="2024-10-17T14:33:09.822" v="1" actId="20577"/>
          <ac:spMkLst>
            <pc:docMk/>
            <pc:sldMk cId="2659424666" sldId="2147477010"/>
            <ac:spMk id="38" creationId="{276E6383-E4FA-A711-038A-822EDF198C21}"/>
          </ac:spMkLst>
        </pc:spChg>
      </pc:sldChg>
    </pc:docChg>
  </pc:docChgLst>
  <pc:docChgLst>
    <pc:chgData name="Holyoak, Troy (AZ75)" userId="S::troy.holyoak@honeywell.com::6af8a8f7-c51f-490d-ab13-4a8f9b3b7491" providerId="AD" clId="Web-{9E388A08-4352-4871-B856-7F6CF2FEEAEB}"/>
    <pc:docChg chg="modSld">
      <pc:chgData name="Holyoak, Troy (AZ75)" userId="S::troy.holyoak@honeywell.com::6af8a8f7-c51f-490d-ab13-4a8f9b3b7491" providerId="AD" clId="Web-{9E388A08-4352-4871-B856-7F6CF2FEEAEB}" dt="2024-10-28T18:22:49.461" v="5" actId="20577"/>
      <pc:docMkLst>
        <pc:docMk/>
      </pc:docMkLst>
      <pc:sldChg chg="modSp">
        <pc:chgData name="Holyoak, Troy (AZ75)" userId="S::troy.holyoak@honeywell.com::6af8a8f7-c51f-490d-ab13-4a8f9b3b7491" providerId="AD" clId="Web-{9E388A08-4352-4871-B856-7F6CF2FEEAEB}" dt="2024-10-28T18:22:49.461" v="5" actId="20577"/>
        <pc:sldMkLst>
          <pc:docMk/>
          <pc:sldMk cId="1043293906" sldId="550144899"/>
        </pc:sldMkLst>
        <pc:spChg chg="mod">
          <ac:chgData name="Holyoak, Troy (AZ75)" userId="S::troy.holyoak@honeywell.com::6af8a8f7-c51f-490d-ab13-4a8f9b3b7491" providerId="AD" clId="Web-{9E388A08-4352-4871-B856-7F6CF2FEEAEB}" dt="2024-10-28T18:22:49.461" v="5" actId="20577"/>
          <ac:spMkLst>
            <pc:docMk/>
            <pc:sldMk cId="1043293906" sldId="550144899"/>
            <ac:spMk id="2" creationId="{BFF4E8B2-2F74-642D-1349-22F870E95B94}"/>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1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E4CE5F-309E-7DE1-220D-2634C26799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70EAD8-B3C2-5570-9C38-E4705C7444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529C7E-035F-4967-AE22-C4582BEAE2A0}" type="datetimeFigureOut">
              <a:rPr lang="en-US" smtClean="0"/>
              <a:t>11/12/2024</a:t>
            </a:fld>
            <a:endParaRPr lang="en-US"/>
          </a:p>
        </p:txBody>
      </p:sp>
      <p:sp>
        <p:nvSpPr>
          <p:cNvPr id="4" name="Footer Placeholder 3">
            <a:extLst>
              <a:ext uri="{FF2B5EF4-FFF2-40B4-BE49-F238E27FC236}">
                <a16:creationId xmlns:a16="http://schemas.microsoft.com/office/drawing/2014/main" id="{A9C8954E-66E0-5601-DCA5-846276733EA5}"/>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US" sz="700">
                <a:solidFill>
                  <a:srgbClr val="7F7F7F"/>
                </a:solidFill>
                <a:latin typeface="Arial" panose="020B0604020202020204" pitchFamily="34" charset="0"/>
              </a:rPr>
              <a:t>Honeywell Internal</a:t>
            </a:r>
          </a:p>
        </p:txBody>
      </p:sp>
      <p:sp>
        <p:nvSpPr>
          <p:cNvPr id="5" name="Slide Number Placeholder 4">
            <a:extLst>
              <a:ext uri="{FF2B5EF4-FFF2-40B4-BE49-F238E27FC236}">
                <a16:creationId xmlns:a16="http://schemas.microsoft.com/office/drawing/2014/main" id="{A69396DF-C406-BD79-A35E-5189CAD286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4E2D84-CE6D-483F-9EB8-42D2E8227B45}" type="slidenum">
              <a:rPr lang="en-US" smtClean="0"/>
              <a:t>‹#›</a:t>
            </a:fld>
            <a:endParaRPr lang="en-US"/>
          </a:p>
        </p:txBody>
      </p:sp>
    </p:spTree>
    <p:extLst>
      <p:ext uri="{BB962C8B-B14F-4D97-AF65-F5344CB8AC3E}">
        <p14:creationId xmlns:p14="http://schemas.microsoft.com/office/powerpoint/2010/main" val="9371932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FE9AF-1A74-4CB6-A23F-F65479CD31E4}"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l">
              <a:defRPr lang="en-US" sz="700" b="0" i="0" u="none">
                <a:solidFill>
                  <a:srgbClr val="7F7F7F"/>
                </a:solidFill>
                <a:latin typeface="Arial" panose="020B0604020202020204" pitchFamily="34" charset="0"/>
              </a:defRPr>
            </a:lvl1pPr>
          </a:lstStyle>
          <a:p>
            <a:r>
              <a:rPr lang="en-US"/>
              <a:t>Honeywell Internal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DB14C-6397-4B8E-9F1A-C3C403D6DDFF}" type="slidenum">
              <a:rPr lang="en-US" smtClean="0"/>
              <a:t>‹#›</a:t>
            </a:fld>
            <a:endParaRPr lang="en-US"/>
          </a:p>
        </p:txBody>
      </p:sp>
    </p:spTree>
    <p:extLst>
      <p:ext uri="{BB962C8B-B14F-4D97-AF65-F5344CB8AC3E}">
        <p14:creationId xmlns:p14="http://schemas.microsoft.com/office/powerpoint/2010/main" val="38386489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a:t>
            </a:fld>
            <a:endParaRPr lang="en-US"/>
          </a:p>
        </p:txBody>
      </p:sp>
    </p:spTree>
    <p:extLst>
      <p:ext uri="{BB962C8B-B14F-4D97-AF65-F5344CB8AC3E}">
        <p14:creationId xmlns:p14="http://schemas.microsoft.com/office/powerpoint/2010/main" val="104561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10</a:t>
            </a:fld>
            <a:endParaRPr lang="en-US"/>
          </a:p>
        </p:txBody>
      </p:sp>
    </p:spTree>
    <p:extLst>
      <p:ext uri="{BB962C8B-B14F-4D97-AF65-F5344CB8AC3E}">
        <p14:creationId xmlns:p14="http://schemas.microsoft.com/office/powerpoint/2010/main" val="154935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11</a:t>
            </a:fld>
            <a:endParaRPr lang="en-US"/>
          </a:p>
        </p:txBody>
      </p:sp>
    </p:spTree>
    <p:extLst>
      <p:ext uri="{BB962C8B-B14F-4D97-AF65-F5344CB8AC3E}">
        <p14:creationId xmlns:p14="http://schemas.microsoft.com/office/powerpoint/2010/main" val="296398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12</a:t>
            </a:fld>
            <a:endParaRPr lang="en-US"/>
          </a:p>
        </p:txBody>
      </p:sp>
    </p:spTree>
    <p:extLst>
      <p:ext uri="{BB962C8B-B14F-4D97-AF65-F5344CB8AC3E}">
        <p14:creationId xmlns:p14="http://schemas.microsoft.com/office/powerpoint/2010/main" val="366345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13</a:t>
            </a:fld>
            <a:endParaRPr lang="en-US"/>
          </a:p>
        </p:txBody>
      </p:sp>
    </p:spTree>
    <p:extLst>
      <p:ext uri="{BB962C8B-B14F-4D97-AF65-F5344CB8AC3E}">
        <p14:creationId xmlns:p14="http://schemas.microsoft.com/office/powerpoint/2010/main" val="279234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14</a:t>
            </a:fld>
            <a:endParaRPr lang="en-US"/>
          </a:p>
        </p:txBody>
      </p:sp>
    </p:spTree>
    <p:extLst>
      <p:ext uri="{BB962C8B-B14F-4D97-AF65-F5344CB8AC3E}">
        <p14:creationId xmlns:p14="http://schemas.microsoft.com/office/powerpoint/2010/main" val="393433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15</a:t>
            </a:fld>
            <a:endParaRPr lang="en-US"/>
          </a:p>
        </p:txBody>
      </p:sp>
    </p:spTree>
    <p:extLst>
      <p:ext uri="{BB962C8B-B14F-4D97-AF65-F5344CB8AC3E}">
        <p14:creationId xmlns:p14="http://schemas.microsoft.com/office/powerpoint/2010/main" val="339287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16</a:t>
            </a:fld>
            <a:endParaRPr lang="en-US"/>
          </a:p>
        </p:txBody>
      </p:sp>
    </p:spTree>
    <p:extLst>
      <p:ext uri="{BB962C8B-B14F-4D97-AF65-F5344CB8AC3E}">
        <p14:creationId xmlns:p14="http://schemas.microsoft.com/office/powerpoint/2010/main" val="144916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17</a:t>
            </a:fld>
            <a:endParaRPr lang="en-US"/>
          </a:p>
        </p:txBody>
      </p:sp>
    </p:spTree>
    <p:extLst>
      <p:ext uri="{BB962C8B-B14F-4D97-AF65-F5344CB8AC3E}">
        <p14:creationId xmlns:p14="http://schemas.microsoft.com/office/powerpoint/2010/main" val="540646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18</a:t>
            </a:fld>
            <a:endParaRPr lang="en-US"/>
          </a:p>
        </p:txBody>
      </p:sp>
    </p:spTree>
    <p:extLst>
      <p:ext uri="{BB962C8B-B14F-4D97-AF65-F5344CB8AC3E}">
        <p14:creationId xmlns:p14="http://schemas.microsoft.com/office/powerpoint/2010/main" val="194827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2</a:t>
            </a:fld>
            <a:endParaRPr lang="en-US"/>
          </a:p>
        </p:txBody>
      </p:sp>
    </p:spTree>
    <p:extLst>
      <p:ext uri="{BB962C8B-B14F-4D97-AF65-F5344CB8AC3E}">
        <p14:creationId xmlns:p14="http://schemas.microsoft.com/office/powerpoint/2010/main" val="234518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3</a:t>
            </a:fld>
            <a:endParaRPr lang="en-US"/>
          </a:p>
        </p:txBody>
      </p:sp>
    </p:spTree>
    <p:extLst>
      <p:ext uri="{BB962C8B-B14F-4D97-AF65-F5344CB8AC3E}">
        <p14:creationId xmlns:p14="http://schemas.microsoft.com/office/powerpoint/2010/main" val="95516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4</a:t>
            </a:fld>
            <a:endParaRPr lang="en-US"/>
          </a:p>
        </p:txBody>
      </p:sp>
    </p:spTree>
    <p:extLst>
      <p:ext uri="{BB962C8B-B14F-4D97-AF65-F5344CB8AC3E}">
        <p14:creationId xmlns:p14="http://schemas.microsoft.com/office/powerpoint/2010/main" val="251960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5</a:t>
            </a:fld>
            <a:endParaRPr lang="en-US"/>
          </a:p>
        </p:txBody>
      </p:sp>
    </p:spTree>
    <p:extLst>
      <p:ext uri="{BB962C8B-B14F-4D97-AF65-F5344CB8AC3E}">
        <p14:creationId xmlns:p14="http://schemas.microsoft.com/office/powerpoint/2010/main" val="92135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6</a:t>
            </a:fld>
            <a:endParaRPr lang="en-US"/>
          </a:p>
        </p:txBody>
      </p:sp>
    </p:spTree>
    <p:extLst>
      <p:ext uri="{BB962C8B-B14F-4D97-AF65-F5344CB8AC3E}">
        <p14:creationId xmlns:p14="http://schemas.microsoft.com/office/powerpoint/2010/main" val="242015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7</a:t>
            </a:fld>
            <a:endParaRPr lang="en-US"/>
          </a:p>
        </p:txBody>
      </p:sp>
    </p:spTree>
    <p:extLst>
      <p:ext uri="{BB962C8B-B14F-4D97-AF65-F5344CB8AC3E}">
        <p14:creationId xmlns:p14="http://schemas.microsoft.com/office/powerpoint/2010/main" val="37578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8</a:t>
            </a:fld>
            <a:endParaRPr lang="en-US"/>
          </a:p>
        </p:txBody>
      </p:sp>
    </p:spTree>
    <p:extLst>
      <p:ext uri="{BB962C8B-B14F-4D97-AF65-F5344CB8AC3E}">
        <p14:creationId xmlns:p14="http://schemas.microsoft.com/office/powerpoint/2010/main" val="82517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Honeywell Internal</a:t>
            </a:r>
          </a:p>
        </p:txBody>
      </p:sp>
      <p:sp>
        <p:nvSpPr>
          <p:cNvPr id="6" name="Slide Number Placeholder 5"/>
          <p:cNvSpPr>
            <a:spLocks noGrp="1"/>
          </p:cNvSpPr>
          <p:nvPr>
            <p:ph type="sldNum" sz="quarter" idx="5"/>
          </p:nvPr>
        </p:nvSpPr>
        <p:spPr/>
        <p:txBody>
          <a:bodyPr/>
          <a:lstStyle/>
          <a:p>
            <a:fld id="{AB0DB14C-6397-4B8E-9F1A-C3C403D6DDFF}" type="slidenum">
              <a:rPr lang="en-US" smtClean="0"/>
              <a:t>9</a:t>
            </a:fld>
            <a:endParaRPr lang="en-US"/>
          </a:p>
        </p:txBody>
      </p:sp>
    </p:spTree>
    <p:extLst>
      <p:ext uri="{BB962C8B-B14F-4D97-AF65-F5344CB8AC3E}">
        <p14:creationId xmlns:p14="http://schemas.microsoft.com/office/powerpoint/2010/main" val="885838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7A29-A669-1641-AE04-1AD74CF7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48110-D5E6-EFA4-F36C-9BE40564D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054DC-3B1E-D61C-E594-7DFC5E248005}"/>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5" name="Footer Placeholder 4">
            <a:extLst>
              <a:ext uri="{FF2B5EF4-FFF2-40B4-BE49-F238E27FC236}">
                <a16:creationId xmlns:a16="http://schemas.microsoft.com/office/drawing/2014/main" id="{A7CF3307-91C3-06C3-BAC7-C7DCC62329A2}"/>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6" name="Slide Number Placeholder 5">
            <a:extLst>
              <a:ext uri="{FF2B5EF4-FFF2-40B4-BE49-F238E27FC236}">
                <a16:creationId xmlns:a16="http://schemas.microsoft.com/office/drawing/2014/main" id="{77F39CBC-A78A-4DE6-B496-854877ADCBDE}"/>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10088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F447-A38A-DAF6-4E7A-0B9C0215A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86E3A-740C-85FB-7BF8-9493CA7A22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AB327-B800-08F6-2D39-608B60E333A6}"/>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5" name="Footer Placeholder 4">
            <a:extLst>
              <a:ext uri="{FF2B5EF4-FFF2-40B4-BE49-F238E27FC236}">
                <a16:creationId xmlns:a16="http://schemas.microsoft.com/office/drawing/2014/main" id="{0689ED71-DA8D-EDDA-3C2A-4ABF7296B17A}"/>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6" name="Slide Number Placeholder 5">
            <a:extLst>
              <a:ext uri="{FF2B5EF4-FFF2-40B4-BE49-F238E27FC236}">
                <a16:creationId xmlns:a16="http://schemas.microsoft.com/office/drawing/2014/main" id="{CF5F256E-3BE0-053C-4731-17AAE7FDDA00}"/>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95812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5ED0E-3707-CBFB-FFA9-CB04D43B6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248F9D-2F61-C08E-889C-C9E882F892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7112F-AC3A-36E0-9CE0-03FFA8BE707A}"/>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5" name="Footer Placeholder 4">
            <a:extLst>
              <a:ext uri="{FF2B5EF4-FFF2-40B4-BE49-F238E27FC236}">
                <a16:creationId xmlns:a16="http://schemas.microsoft.com/office/drawing/2014/main" id="{F5D04566-6ECE-0399-6F00-1ADB757998FB}"/>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6" name="Slide Number Placeholder 5">
            <a:extLst>
              <a:ext uri="{FF2B5EF4-FFF2-40B4-BE49-F238E27FC236}">
                <a16:creationId xmlns:a16="http://schemas.microsoft.com/office/drawing/2014/main" id="{2BDAA54F-16FE-7826-C4B0-A937978E6602}"/>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162342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538A-4A54-4A25-9BD2-E79855D6A54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a:p>
        </p:txBody>
      </p:sp>
    </p:spTree>
    <p:extLst>
      <p:ext uri="{BB962C8B-B14F-4D97-AF65-F5344CB8AC3E}">
        <p14:creationId xmlns:p14="http://schemas.microsoft.com/office/powerpoint/2010/main" val="309824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6069-F418-69D9-F9AB-B90CF6C28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C343D-12F1-9F88-FF24-E7664DAD0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52B73-12A1-17EE-282C-8D7FBD4E91B5}"/>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5" name="Footer Placeholder 4">
            <a:extLst>
              <a:ext uri="{FF2B5EF4-FFF2-40B4-BE49-F238E27FC236}">
                <a16:creationId xmlns:a16="http://schemas.microsoft.com/office/drawing/2014/main" id="{DF51E004-20AC-C256-5303-2BC4B908F4D4}"/>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6" name="Slide Number Placeholder 5">
            <a:extLst>
              <a:ext uri="{FF2B5EF4-FFF2-40B4-BE49-F238E27FC236}">
                <a16:creationId xmlns:a16="http://schemas.microsoft.com/office/drawing/2014/main" id="{59D758F1-8A8C-DCAB-5C93-B32BAB5D37E5}"/>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219684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AB65-9321-32A9-24F2-81859DC652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A281AD-6E06-06F1-DE21-8E5AFA8CB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504E9-CFBD-9D66-27AC-9DF425D7BF67}"/>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5" name="Footer Placeholder 4">
            <a:extLst>
              <a:ext uri="{FF2B5EF4-FFF2-40B4-BE49-F238E27FC236}">
                <a16:creationId xmlns:a16="http://schemas.microsoft.com/office/drawing/2014/main" id="{2E2CF195-F7C7-B2D1-B8C2-6E396DD64A62}"/>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6" name="Slide Number Placeholder 5">
            <a:extLst>
              <a:ext uri="{FF2B5EF4-FFF2-40B4-BE49-F238E27FC236}">
                <a16:creationId xmlns:a16="http://schemas.microsoft.com/office/drawing/2014/main" id="{8A34FB0F-71F0-D457-BA1C-4BDEBB692A19}"/>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13090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AEDD-9CC0-FCC2-E0E7-55159B366B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4D3BF-E62F-E679-57E8-A2F18D6473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87ED17-E8B0-20FC-3CD9-447FE2914A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94CA6-18FA-B05A-19F2-4E5EECE0BAC4}"/>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6" name="Footer Placeholder 5">
            <a:extLst>
              <a:ext uri="{FF2B5EF4-FFF2-40B4-BE49-F238E27FC236}">
                <a16:creationId xmlns:a16="http://schemas.microsoft.com/office/drawing/2014/main" id="{BF932CEA-F540-E2B6-D335-8C71695C2194}"/>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7" name="Slide Number Placeholder 6">
            <a:extLst>
              <a:ext uri="{FF2B5EF4-FFF2-40B4-BE49-F238E27FC236}">
                <a16:creationId xmlns:a16="http://schemas.microsoft.com/office/drawing/2014/main" id="{6B927949-5596-ED41-A7F0-F887D5C701C6}"/>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32028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14D79-0281-C54A-5D54-2BACF43F6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D8F652-B108-A690-19C0-9F85EBCFD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915BF-88C7-D4BD-CE04-0E6075E1E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DEE2A-26B7-92D6-3069-299BAE00D1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B4CDB-115A-429C-4A5B-3BBF4BD8F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AFC5C4-1EB5-8520-2C29-F304D84147B9}"/>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8" name="Footer Placeholder 7">
            <a:extLst>
              <a:ext uri="{FF2B5EF4-FFF2-40B4-BE49-F238E27FC236}">
                <a16:creationId xmlns:a16="http://schemas.microsoft.com/office/drawing/2014/main" id="{39FE4EA8-2533-30F6-435C-DDF0090C5812}"/>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9" name="Slide Number Placeholder 8">
            <a:extLst>
              <a:ext uri="{FF2B5EF4-FFF2-40B4-BE49-F238E27FC236}">
                <a16:creationId xmlns:a16="http://schemas.microsoft.com/office/drawing/2014/main" id="{B6F8342B-FB9E-1B0E-5CD8-E2FE960B31C0}"/>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31067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143E-9206-8A1E-0904-2D5504286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D150C5-C5FE-F9A7-0657-B176C7BFFBD5}"/>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4" name="Footer Placeholder 3">
            <a:extLst>
              <a:ext uri="{FF2B5EF4-FFF2-40B4-BE49-F238E27FC236}">
                <a16:creationId xmlns:a16="http://schemas.microsoft.com/office/drawing/2014/main" id="{1B12BA0C-4C0E-9FB4-3314-C0E1ADCA9A5D}"/>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5" name="Slide Number Placeholder 4">
            <a:extLst>
              <a:ext uri="{FF2B5EF4-FFF2-40B4-BE49-F238E27FC236}">
                <a16:creationId xmlns:a16="http://schemas.microsoft.com/office/drawing/2014/main" id="{EA45919A-D459-F9D6-C374-99AF5F9485AC}"/>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176821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39A0B-DE27-9F3E-FACB-A6C71A1C8E70}"/>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3" name="Footer Placeholder 2">
            <a:extLst>
              <a:ext uri="{FF2B5EF4-FFF2-40B4-BE49-F238E27FC236}">
                <a16:creationId xmlns:a16="http://schemas.microsoft.com/office/drawing/2014/main" id="{E26A0B6C-A6CD-6826-726F-54E0D4BA9F1C}"/>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4" name="Slide Number Placeholder 3">
            <a:extLst>
              <a:ext uri="{FF2B5EF4-FFF2-40B4-BE49-F238E27FC236}">
                <a16:creationId xmlns:a16="http://schemas.microsoft.com/office/drawing/2014/main" id="{91E50A56-CF23-1E35-2D02-EB27395A8106}"/>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19852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2CB6-FCE3-7C59-DE86-2D148858A4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E8DC51-7C5A-3D2F-BFF1-7BE59C95A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5130B-8764-00A7-0BA6-C27FB9997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E9C16-89DE-9A5C-9FB6-3E9BA8562A50}"/>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6" name="Footer Placeholder 5">
            <a:extLst>
              <a:ext uri="{FF2B5EF4-FFF2-40B4-BE49-F238E27FC236}">
                <a16:creationId xmlns:a16="http://schemas.microsoft.com/office/drawing/2014/main" id="{E0E50935-853E-3683-9552-E2F88A807EAD}"/>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7" name="Slide Number Placeholder 6">
            <a:extLst>
              <a:ext uri="{FF2B5EF4-FFF2-40B4-BE49-F238E27FC236}">
                <a16:creationId xmlns:a16="http://schemas.microsoft.com/office/drawing/2014/main" id="{02EA425F-6484-B07F-33B5-0782AC6948D2}"/>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14510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4649-22B0-103D-41C7-F1274DFA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697659-CD4D-1E95-65D6-911A930A4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3C5A1F-4193-D329-F717-DF116E8FA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B2826-41E7-1296-2DB0-D6B701A54B8A}"/>
              </a:ext>
            </a:extLst>
          </p:cNvPr>
          <p:cNvSpPr>
            <a:spLocks noGrp="1"/>
          </p:cNvSpPr>
          <p:nvPr>
            <p:ph type="dt" sz="half" idx="10"/>
          </p:nvPr>
        </p:nvSpPr>
        <p:spPr/>
        <p:txBody>
          <a:bodyPr/>
          <a:lstStyle/>
          <a:p>
            <a:fld id="{D809BEDE-0202-4375-81FB-F0221B55717E}" type="datetimeFigureOut">
              <a:rPr lang="en-US" smtClean="0"/>
              <a:t>11/12/2024</a:t>
            </a:fld>
            <a:endParaRPr lang="en-US"/>
          </a:p>
        </p:txBody>
      </p:sp>
      <p:sp>
        <p:nvSpPr>
          <p:cNvPr id="6" name="Footer Placeholder 5">
            <a:extLst>
              <a:ext uri="{FF2B5EF4-FFF2-40B4-BE49-F238E27FC236}">
                <a16:creationId xmlns:a16="http://schemas.microsoft.com/office/drawing/2014/main" id="{389C8833-4308-B824-C0EA-98D3553727F5}"/>
              </a:ext>
            </a:extLst>
          </p:cNvPr>
          <p:cNvSpPr>
            <a:spLocks noGrp="1"/>
          </p:cNvSpPr>
          <p:nvPr>
            <p:ph type="ftr" sz="quarter" idx="11"/>
            <p:custDataLst>
              <p:tags r:id="rId1"/>
            </p:custDataLst>
          </p:nvPr>
        </p:nvSpPr>
        <p:spPr/>
        <p:txBody>
          <a:bodyPr/>
          <a:lstStyle>
            <a:lvl1pPr>
              <a:defRPr lang="en-US" sz="700" b="0" i="0" u="none">
                <a:solidFill>
                  <a:srgbClr val="7F7F7F"/>
                </a:solidFill>
                <a:latin typeface="Arial" panose="020B0604020202020204" pitchFamily="34" charset="0"/>
              </a:defRPr>
            </a:lvl1pPr>
          </a:lstStyle>
          <a:p>
            <a:r>
              <a:rPr lang="en-US"/>
              <a:t>Honeywell Internal</a:t>
            </a:r>
          </a:p>
        </p:txBody>
      </p:sp>
      <p:sp>
        <p:nvSpPr>
          <p:cNvPr id="7" name="Slide Number Placeholder 6">
            <a:extLst>
              <a:ext uri="{FF2B5EF4-FFF2-40B4-BE49-F238E27FC236}">
                <a16:creationId xmlns:a16="http://schemas.microsoft.com/office/drawing/2014/main" id="{489245E0-D4DD-18B1-AD0F-7538F4338BF5}"/>
              </a:ext>
            </a:extLst>
          </p:cNvPr>
          <p:cNvSpPr>
            <a:spLocks noGrp="1"/>
          </p:cNvSpPr>
          <p:nvPr>
            <p:ph type="sldNum" sz="quarter" idx="12"/>
          </p:nvPr>
        </p:nvSpPr>
        <p:spPr/>
        <p:txBody>
          <a:bodyPr/>
          <a:lstStyle/>
          <a:p>
            <a:fld id="{BC159174-4C6D-4A12-B6B7-5831176E77AE}" type="slidenum">
              <a:rPr lang="en-US" smtClean="0"/>
              <a:t>‹#›</a:t>
            </a:fld>
            <a:endParaRPr lang="en-US"/>
          </a:p>
        </p:txBody>
      </p:sp>
    </p:spTree>
    <p:extLst>
      <p:ext uri="{BB962C8B-B14F-4D97-AF65-F5344CB8AC3E}">
        <p14:creationId xmlns:p14="http://schemas.microsoft.com/office/powerpoint/2010/main" val="425922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5E3BF-B21A-4082-C815-B2EB65CD1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B76676-83B3-EB27-14E8-7CA901983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19DE7-40F1-40EA-5EDA-17AADF17D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BEDE-0202-4375-81FB-F0221B55717E}" type="datetimeFigureOut">
              <a:rPr lang="en-US" smtClean="0"/>
              <a:t>11/12/2024</a:t>
            </a:fld>
            <a:endParaRPr lang="en-US"/>
          </a:p>
        </p:txBody>
      </p:sp>
      <p:sp>
        <p:nvSpPr>
          <p:cNvPr id="5" name="Footer Placeholder 4">
            <a:extLst>
              <a:ext uri="{FF2B5EF4-FFF2-40B4-BE49-F238E27FC236}">
                <a16:creationId xmlns:a16="http://schemas.microsoft.com/office/drawing/2014/main" id="{B25D4C2C-7F24-6138-27D9-FE374531A3ED}"/>
              </a:ext>
            </a:extLst>
          </p:cNvPr>
          <p:cNvSpPr>
            <a:spLocks noGrp="1"/>
          </p:cNvSpPr>
          <p:nvPr>
            <p:ph type="ftr" sz="quarter" idx="3"/>
            <p:custDataLst>
              <p:tags r:id="rId14"/>
            </p:custDataLst>
          </p:nvPr>
        </p:nvSpPr>
        <p:spPr>
          <a:xfrm>
            <a:off x="0" y="6356350"/>
            <a:ext cx="12192000" cy="365125"/>
          </a:xfrm>
          <a:prstGeom prst="rect">
            <a:avLst/>
          </a:prstGeom>
        </p:spPr>
        <p:txBody>
          <a:bodyPr vert="horz" lIns="91440" tIns="45720" rIns="91440" bIns="45720" rtlCol="0" anchor="ctr"/>
          <a:lstStyle>
            <a:lvl1pPr algn="l">
              <a:defRPr lang="en-US" sz="700" b="0" i="0" u="none">
                <a:solidFill>
                  <a:srgbClr val="7F7F7F"/>
                </a:solidFill>
                <a:latin typeface="Arial" panose="020B0604020202020204" pitchFamily="34" charset="0"/>
              </a:defRPr>
            </a:lvl1pPr>
          </a:lstStyle>
          <a:p>
            <a:r>
              <a:rPr lang="en-US"/>
              <a:t>Honeywell Internal</a:t>
            </a:r>
          </a:p>
        </p:txBody>
      </p:sp>
      <p:sp>
        <p:nvSpPr>
          <p:cNvPr id="6" name="Slide Number Placeholder 5">
            <a:extLst>
              <a:ext uri="{FF2B5EF4-FFF2-40B4-BE49-F238E27FC236}">
                <a16:creationId xmlns:a16="http://schemas.microsoft.com/office/drawing/2014/main" id="{1059F25A-87C4-4556-4F4D-1C29990E3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59174-4C6D-4A12-B6B7-5831176E77AE}" type="slidenum">
              <a:rPr lang="en-US" smtClean="0"/>
              <a:t>‹#›</a:t>
            </a:fld>
            <a:endParaRPr lang="en-US"/>
          </a:p>
        </p:txBody>
      </p:sp>
    </p:spTree>
    <p:extLst>
      <p:ext uri="{BB962C8B-B14F-4D97-AF65-F5344CB8AC3E}">
        <p14:creationId xmlns:p14="http://schemas.microsoft.com/office/powerpoint/2010/main" val="193736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oleObject" Target="../embeddings/oleObject8.bin"/><Relationship Id="rId5" Type="http://schemas.openxmlformats.org/officeDocument/2006/relationships/notesSlide" Target="../notesSlides/notesSlide10.xml"/><Relationship Id="rId4" Type="http://schemas.openxmlformats.org/officeDocument/2006/relationships/slideLayout" Target="../slideLayouts/slideLayout12.xml"/><Relationship Id="rId9"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oleObject" Target="../embeddings/oleObject8.bin"/><Relationship Id="rId5" Type="http://schemas.openxmlformats.org/officeDocument/2006/relationships/notesSlide" Target="../notesSlides/notesSlide11.xml"/><Relationship Id="rId4" Type="http://schemas.openxmlformats.org/officeDocument/2006/relationships/slideLayout" Target="../slideLayouts/slideLayout12.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oleObject" Target="../embeddings/oleObject8.bin"/><Relationship Id="rId5" Type="http://schemas.openxmlformats.org/officeDocument/2006/relationships/notesSlide" Target="../notesSlides/notesSlide12.xml"/><Relationship Id="rId4" Type="http://schemas.openxmlformats.org/officeDocument/2006/relationships/slideLayout" Target="../slideLayouts/slideLayout12.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oleObject" Target="../embeddings/oleObject8.bin"/><Relationship Id="rId5" Type="http://schemas.openxmlformats.org/officeDocument/2006/relationships/notesSlide" Target="../notesSlides/notesSlide13.xml"/><Relationship Id="rId4" Type="http://schemas.openxmlformats.org/officeDocument/2006/relationships/slideLayout" Target="../slideLayouts/slideLayout12.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oleObject" Target="../embeddings/oleObject8.bin"/><Relationship Id="rId5" Type="http://schemas.openxmlformats.org/officeDocument/2006/relationships/notesSlide" Target="../notesSlides/notesSlide14.xml"/><Relationship Id="rId4" Type="http://schemas.openxmlformats.org/officeDocument/2006/relationships/slideLayout" Target="../slideLayouts/slideLayout12.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oleObject" Target="../embeddings/oleObject8.bin"/><Relationship Id="rId5" Type="http://schemas.openxmlformats.org/officeDocument/2006/relationships/notesSlide" Target="../notesSlides/notesSlide15.xml"/><Relationship Id="rId4" Type="http://schemas.openxmlformats.org/officeDocument/2006/relationships/slideLayout" Target="../slideLayouts/slideLayout12.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oleObject" Target="../embeddings/oleObject8.bin"/><Relationship Id="rId5" Type="http://schemas.openxmlformats.org/officeDocument/2006/relationships/notesSlide" Target="../notesSlides/notesSlide16.xml"/><Relationship Id="rId4" Type="http://schemas.openxmlformats.org/officeDocument/2006/relationships/slideLayout" Target="../slideLayouts/slideLayout12.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1.xml"/><Relationship Id="rId7" Type="http://schemas.openxmlformats.org/officeDocument/2006/relationships/image" Target="../media/image1.emf"/><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oleObject" Target="../embeddings/oleObject9.bin"/><Relationship Id="rId5" Type="http://schemas.openxmlformats.org/officeDocument/2006/relationships/notesSlide" Target="../notesSlides/notesSlide17.xml"/><Relationship Id="rId4" Type="http://schemas.openxmlformats.org/officeDocument/2006/relationships/slideLayout" Target="../slideLayouts/slideLayout12.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image" Target="../media/image1.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oleObject" Target="../embeddings/oleObject8.bin"/><Relationship Id="rId5" Type="http://schemas.openxmlformats.org/officeDocument/2006/relationships/notesSlide" Target="../notesSlides/notesSlide18.xml"/><Relationship Id="rId4" Type="http://schemas.openxmlformats.org/officeDocument/2006/relationships/slideLayout" Target="../slideLayouts/slideLayout12.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12.xml"/><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oleObject" Target="../embeddings/oleObject3.bin"/><Relationship Id="rId5" Type="http://schemas.openxmlformats.org/officeDocument/2006/relationships/notesSlide" Target="../notesSlides/notesSlide4.xml"/><Relationship Id="rId4" Type="http://schemas.openxmlformats.org/officeDocument/2006/relationships/slideLayout" Target="../slideLayouts/slideLayout1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1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1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12.xml"/><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9.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7.bin"/><Relationship Id="rId5" Type="http://schemas.openxmlformats.org/officeDocument/2006/relationships/notesSlide" Target="../notesSlides/notesSlide9.xml"/><Relationship Id="rId4" Type="http://schemas.openxmlformats.org/officeDocument/2006/relationships/slideLayout" Target="../slideLayouts/slideLayout12.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16" name="Object 15" hidden="1">
                        <a:extLst>
                          <a:ext uri="{FF2B5EF4-FFF2-40B4-BE49-F238E27FC236}">
                            <a16:creationId xmlns:a16="http://schemas.microsoft.com/office/drawing/2014/main" id="{52BC4C0F-3202-4D0C-ADA0-502662EEFB30}"/>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eaLnBrk="1" fontAlgn="auto" hangingPunct="1">
              <a:spcBef>
                <a:spcPts val="0"/>
              </a:spcBef>
              <a:spcAft>
                <a:spcPts val="0"/>
              </a:spcAft>
              <a:defRPr/>
            </a:pPr>
            <a:endParaRPr lang="en-US" sz="2800" err="1">
              <a:solidFill>
                <a:prstClr val="black"/>
              </a:solidFill>
              <a:latin typeface="Arial Black" panose="020B0A04020102020204" pitchFamily="34" charset="0"/>
              <a:sym typeface="Arial Black" panose="020B0A04020102020204" pitchFamily="34" charset="0"/>
            </a:endParaRPr>
          </a:p>
        </p:txBody>
      </p:sp>
      <p:pic>
        <p:nvPicPr>
          <p:cNvPr id="6" name="Picture 5">
            <a:extLst>
              <a:ext uri="{FF2B5EF4-FFF2-40B4-BE49-F238E27FC236}">
                <a16:creationId xmlns:a16="http://schemas.microsoft.com/office/drawing/2014/main" id="{24BB2337-4A02-41A4-AB6C-28D5CE64246F}"/>
              </a:ext>
            </a:extLst>
          </p:cNvPr>
          <p:cNvPicPr>
            <a:picLocks noChangeAspect="1"/>
          </p:cNvPicPr>
          <p:nvPr/>
        </p:nvPicPr>
        <p:blipFill>
          <a:blip r:embed="rId8"/>
          <a:stretch>
            <a:fillRect/>
          </a:stretch>
        </p:blipFill>
        <p:spPr>
          <a:xfrm>
            <a:off x="2321711" y="2220731"/>
            <a:ext cx="7788460" cy="453437"/>
          </a:xfrm>
          <a:prstGeom prst="rect">
            <a:avLst/>
          </a:prstGeom>
        </p:spPr>
      </p:pic>
      <p:sp>
        <p:nvSpPr>
          <p:cNvPr id="2" name="Rectangle 1">
            <a:extLst>
              <a:ext uri="{FF2B5EF4-FFF2-40B4-BE49-F238E27FC236}">
                <a16:creationId xmlns:a16="http://schemas.microsoft.com/office/drawing/2014/main" id="{688AB8DD-ABA1-4317-8469-48FB364B4CF0}"/>
              </a:ext>
            </a:extLst>
          </p:cNvPr>
          <p:cNvSpPr/>
          <p:nvPr/>
        </p:nvSpPr>
        <p:spPr>
          <a:xfrm>
            <a:off x="965771" y="2958102"/>
            <a:ext cx="10471263" cy="735586"/>
          </a:xfrm>
          <a:prstGeom prst="rect">
            <a:avLst/>
          </a:prstGeom>
        </p:spPr>
        <p:txBody>
          <a:bodyPr wrap="square">
            <a:spAutoFit/>
          </a:bodyPr>
          <a:lstStyle/>
          <a:p>
            <a:pPr algn="ctr">
              <a:lnSpc>
                <a:spcPct val="85000"/>
              </a:lnSpc>
              <a:spcBef>
                <a:spcPct val="15000"/>
              </a:spcBef>
              <a:defRPr/>
            </a:pPr>
            <a:r>
              <a:rPr lang="en-US" sz="2800" b="1" kern="0" dirty="0">
                <a:solidFill>
                  <a:srgbClr val="000000">
                    <a:lumMod val="65000"/>
                    <a:lumOff val="35000"/>
                  </a:srgbClr>
                </a:solidFill>
                <a:latin typeface="Arial"/>
              </a:rPr>
              <a:t>Rail Review </a:t>
            </a:r>
          </a:p>
          <a:p>
            <a:pPr algn="ctr">
              <a:lnSpc>
                <a:spcPct val="85000"/>
              </a:lnSpc>
              <a:spcBef>
                <a:spcPct val="15000"/>
              </a:spcBef>
              <a:defRPr/>
            </a:pPr>
            <a:endParaRPr lang="en-US" kern="0" dirty="0">
              <a:solidFill>
                <a:srgbClr val="000000">
                  <a:lumMod val="65000"/>
                  <a:lumOff val="35000"/>
                </a:srgbClr>
              </a:solidFill>
              <a:latin typeface="Arial"/>
            </a:endParaRPr>
          </a:p>
        </p:txBody>
      </p:sp>
      <p:pic>
        <p:nvPicPr>
          <p:cNvPr id="7" name="Picture 6">
            <a:extLst>
              <a:ext uri="{FF2B5EF4-FFF2-40B4-BE49-F238E27FC236}">
                <a16:creationId xmlns:a16="http://schemas.microsoft.com/office/drawing/2014/main" id="{D248A82B-414D-42F4-8013-F20AE7F960B5}"/>
              </a:ext>
            </a:extLst>
          </p:cNvPr>
          <p:cNvPicPr>
            <a:picLocks noChangeAspect="1"/>
          </p:cNvPicPr>
          <p:nvPr/>
        </p:nvPicPr>
        <p:blipFill>
          <a:blip r:embed="rId8"/>
          <a:stretch>
            <a:fillRect/>
          </a:stretch>
        </p:blipFill>
        <p:spPr>
          <a:xfrm>
            <a:off x="1654799" y="115558"/>
            <a:ext cx="4075433" cy="237268"/>
          </a:xfrm>
          <a:prstGeom prst="rect">
            <a:avLst/>
          </a:prstGeom>
        </p:spPr>
      </p:pic>
      <p:sp>
        <p:nvSpPr>
          <p:cNvPr id="3" name="Rectangle 23">
            <a:extLst>
              <a:ext uri="{FF2B5EF4-FFF2-40B4-BE49-F238E27FC236}">
                <a16:creationId xmlns:a16="http://schemas.microsoft.com/office/drawing/2014/main" id="{4AC24D88-DAE2-FC0C-674C-126430D5F900}"/>
              </a:ext>
            </a:extLst>
          </p:cNvPr>
          <p:cNvSpPr>
            <a:spLocks noChangeArrowheads="1"/>
          </p:cNvSpPr>
          <p:nvPr/>
        </p:nvSpPr>
        <p:spPr bwMode="auto">
          <a:xfrm>
            <a:off x="7318599" y="6474200"/>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sp>
        <p:nvSpPr>
          <p:cNvPr id="4" name="BJPseudoFooter">
            <a:extLst>
              <a:ext uri="{FF2B5EF4-FFF2-40B4-BE49-F238E27FC236}">
                <a16:creationId xmlns:a16="http://schemas.microsoft.com/office/drawing/2014/main" id="{9B77BA62-A19C-489C-4A42-FF45B9DDB5B6}"/>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46277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05/13/2024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09/27/2024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100</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09/27/2024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0000"/>
                </a:solidFill>
                <a:effectLst/>
                <a:uLnTx/>
                <a:uFillTx/>
                <a:latin typeface="Arial" panose="020B0604020202020204" pitchFamily="34" charset="0"/>
                <a:ea typeface="+mn-ea"/>
                <a:cs typeface="+mn-cs"/>
              </a:rPr>
              <a:t>Propose to close</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3056</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431673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CMS PN 990-S9101-001-Switch Panel Built Incorrectly</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461665"/>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highlight>
                  <a:srgbClr val="FFFFFF"/>
                </a:highlight>
                <a:latin typeface="-apple-system"/>
              </a:rPr>
              <a:t>Aircraft SN 9090 has two of these switches and one is the correct color, and one is incorrect.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482147"/>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correct switch light color and determine root cause.</a:t>
            </a:r>
          </a:p>
        </p:txBody>
      </p:sp>
      <p:sp>
        <p:nvSpPr>
          <p:cNvPr id="38" name="Rectangle 37">
            <a:extLst>
              <a:ext uri="{FF2B5EF4-FFF2-40B4-BE49-F238E27FC236}">
                <a16:creationId xmlns:a16="http://schemas.microsoft.com/office/drawing/2014/main" id="{E2481A18-F869-4693-AF0F-F0E32993CC03}"/>
              </a:ext>
            </a:extLst>
          </p:cNvPr>
          <p:cNvSpPr/>
          <p:nvPr/>
        </p:nvSpPr>
        <p:spPr>
          <a:xfrm>
            <a:off x="875250" y="3279593"/>
            <a:ext cx="6677827" cy="1384995"/>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05/31/2024: Created SR-169419 and Rail from GCC F2F rail Submission.</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07/17/2024: Customer telecon to brief on forward plan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07/18/2024: Request support from Quality and CAR</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08/28/2024: CAR completed and drawing updated</a:t>
            </a:r>
          </a:p>
          <a:p>
            <a:pPr marL="682625" marR="0" lvl="2" indent="0" algn="just" defTabSz="914400" rtl="0" eaLnBrk="0" fontAlgn="base" latinLnBrk="0" hangingPunct="0">
              <a:lnSpc>
                <a:spcPct val="100000"/>
              </a:lnSpc>
              <a:spcBef>
                <a:spcPct val="0"/>
              </a:spcBef>
              <a:spcAft>
                <a:spcPct val="0"/>
              </a:spcAft>
              <a:buClrTx/>
              <a:buSzTx/>
              <a:buFontTx/>
              <a:buNone/>
              <a:tabLst/>
              <a:defRPr/>
            </a:pPr>
            <a:endParaRPr lang="en-US" altLang="en-US" sz="1200" dirty="0">
              <a:solidFill>
                <a:srgbClr val="000000"/>
              </a:solidFill>
              <a:latin typeface="Arial"/>
            </a:endParaRP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11" name="Picture 10">
            <a:extLst>
              <a:ext uri="{FF2B5EF4-FFF2-40B4-BE49-F238E27FC236}">
                <a16:creationId xmlns:a16="http://schemas.microsoft.com/office/drawing/2014/main" id="{13C55F37-AF72-DCC6-1AB4-6EA0CD0F8B9B}"/>
              </a:ext>
            </a:extLst>
          </p:cNvPr>
          <p:cNvPicPr>
            <a:picLocks noChangeAspect="1"/>
          </p:cNvPicPr>
          <p:nvPr/>
        </p:nvPicPr>
        <p:blipFill rotWithShape="1">
          <a:blip r:embed="rId9"/>
          <a:srcRect r="3718"/>
          <a:stretch/>
        </p:blipFill>
        <p:spPr>
          <a:xfrm>
            <a:off x="7234940" y="2657868"/>
            <a:ext cx="4042890" cy="997402"/>
          </a:xfrm>
          <a:prstGeom prst="rect">
            <a:avLst/>
          </a:prstGeom>
        </p:spPr>
      </p:pic>
      <p:sp>
        <p:nvSpPr>
          <p:cNvPr id="2" name="Content Placeholder 1">
            <a:extLst>
              <a:ext uri="{FF2B5EF4-FFF2-40B4-BE49-F238E27FC236}">
                <a16:creationId xmlns:a16="http://schemas.microsoft.com/office/drawing/2014/main" id="{F68D24DD-9BC6-833B-7635-9E52CF5FF49F}"/>
              </a:ext>
            </a:extLst>
          </p:cNvPr>
          <p:cNvSpPr txBox="1"/>
          <p:nvPr/>
        </p:nvSpPr>
        <p:spPr>
          <a:xfrm>
            <a:off x="1545161" y="4451340"/>
            <a:ext cx="5532221" cy="1052637"/>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Solution:</a:t>
            </a:r>
          </a:p>
          <a:p>
            <a:pPr marL="0" indent="0">
              <a:buClrTx/>
              <a:buNone/>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Switch drawing was found to have incorrect markings causing confusion on the production line. Drawing was corrected and new revision release to a</a:t>
            </a:r>
            <a:r>
              <a:rPr lang="en-US" altLang="en-US" sz="1200" b="1" dirty="0">
                <a:solidFill>
                  <a:srgbClr val="000000"/>
                </a:solidFill>
                <a:latin typeface="Arial"/>
              </a:rPr>
              <a:t>void issue in the future.</a:t>
            </a:r>
            <a:endParaRPr kumimoji="0" lang="en-US" alt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7" name="BJPseudoFooter">
            <a:extLst>
              <a:ext uri="{FF2B5EF4-FFF2-40B4-BE49-F238E27FC236}">
                <a16:creationId xmlns:a16="http://schemas.microsoft.com/office/drawing/2014/main" id="{05BBC42A-FAB8-0248-A4C7-99285B769B96}"/>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418655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05/31/2024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11/14/2024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a:t>
            </a:r>
            <a:r>
              <a:rPr lang="en-US" sz="1050" dirty="0">
                <a:solidFill>
                  <a:srgbClr val="000000"/>
                </a:solidFill>
                <a:latin typeface="Arial" panose="020B0604020202020204" pitchFamily="34" charset="0"/>
              </a:rPr>
              <a:t>50</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a:t>
            </a:r>
            <a:r>
              <a:rPr lang="en-US" sz="1050" b="1" dirty="0">
                <a:solidFill>
                  <a:srgbClr val="000000"/>
                </a:solidFill>
                <a:latin typeface="Arial" panose="020B0604020202020204" pitchFamily="34" charset="0"/>
              </a:rPr>
              <a:t>12</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Agenda Follow Up</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3057</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639981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CMS/Ovation - UIO P/N 990-E2002-002 cycles internal relays when booting up.</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646331"/>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highlight>
                  <a:srgbClr val="FFFFFF"/>
                </a:highlight>
                <a:latin typeface="-apple-system"/>
              </a:rPr>
              <a:t>When the UIO PN 990-E2002-002 is first booted up , it goes thru a BITE. When the BITE is occurring, it cycles all the internal relays for the analog interfaces causing uncommented movement of shades, motors, and lights in the cabin.</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482147"/>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root cause and conduct corrective action.</a:t>
            </a:r>
          </a:p>
        </p:txBody>
      </p:sp>
      <p:sp>
        <p:nvSpPr>
          <p:cNvPr id="38" name="Rectangle 37">
            <a:extLst>
              <a:ext uri="{FF2B5EF4-FFF2-40B4-BE49-F238E27FC236}">
                <a16:creationId xmlns:a16="http://schemas.microsoft.com/office/drawing/2014/main" id="{E2481A18-F869-4693-AF0F-F0E32993CC03}"/>
              </a:ext>
            </a:extLst>
          </p:cNvPr>
          <p:cNvSpPr/>
          <p:nvPr/>
        </p:nvSpPr>
        <p:spPr>
          <a:xfrm>
            <a:off x="875250" y="3279593"/>
            <a:ext cx="6769134" cy="1384995"/>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05/31/2024 Created SR-169753 and Rail from GCC F2F rail Submission.</a:t>
            </a:r>
            <a:endParaRPr lang="en-US" altLang="en-US" sz="1200" dirty="0">
              <a:solidFill>
                <a:srgbClr val="000000"/>
              </a:solidFill>
              <a:latin typeface="Arial"/>
            </a:endParaRP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07/17/2024: Customer telecon to brief on forward plan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08/12/2024: Internal meeting to restart RCCA from previous investigation SR-164107</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09/05/2024: Internal task meeting conducted to discuss forward plan</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10/22/2024: Investigation continues to verify previously found Root Cause</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18" name="Picture 17">
            <a:extLst>
              <a:ext uri="{FF2B5EF4-FFF2-40B4-BE49-F238E27FC236}">
                <a16:creationId xmlns:a16="http://schemas.microsoft.com/office/drawing/2014/main" id="{C9CE9395-CA19-2FBA-5857-A1F6B5A33E8D}"/>
              </a:ext>
            </a:extLst>
          </p:cNvPr>
          <p:cNvPicPr>
            <a:picLocks noChangeAspect="1"/>
          </p:cNvPicPr>
          <p:nvPr/>
        </p:nvPicPr>
        <p:blipFill>
          <a:blip r:embed="rId9"/>
          <a:stretch>
            <a:fillRect/>
          </a:stretch>
        </p:blipFill>
        <p:spPr>
          <a:xfrm>
            <a:off x="7353820" y="2674844"/>
            <a:ext cx="3658111" cy="1228896"/>
          </a:xfrm>
          <a:prstGeom prst="rect">
            <a:avLst/>
          </a:prstGeom>
        </p:spPr>
      </p:pic>
      <p:sp>
        <p:nvSpPr>
          <p:cNvPr id="2" name="BJPseudoFooter">
            <a:extLst>
              <a:ext uri="{FF2B5EF4-FFF2-40B4-BE49-F238E27FC236}">
                <a16:creationId xmlns:a16="http://schemas.microsoft.com/office/drawing/2014/main" id="{8F3C7A20-3AF1-33DD-446A-7522B5B7CC3C}"/>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7181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05/31/2024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11/14/2024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a:t>
            </a:r>
            <a:r>
              <a:rPr lang="en-US" sz="1050" dirty="0">
                <a:solidFill>
                  <a:srgbClr val="000000"/>
                </a:solidFill>
                <a:latin typeface="Arial" panose="020B0604020202020204" pitchFamily="34" charset="0"/>
              </a:rPr>
              <a:t>100</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a:t>
            </a:r>
            <a:r>
              <a:rPr lang="en-US" sz="1050" b="1" dirty="0">
                <a:solidFill>
                  <a:srgbClr val="000000"/>
                </a:solidFill>
                <a:latin typeface="Arial" panose="020B0604020202020204" pitchFamily="34" charset="0"/>
              </a:rPr>
              <a:t>11/14</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0000"/>
                </a:solidFill>
                <a:effectLst/>
                <a:uLnTx/>
                <a:uFillTx/>
                <a:latin typeface="Arial" panose="020B0604020202020204" pitchFamily="34" charset="0"/>
                <a:ea typeface="+mn-ea"/>
                <a:cs typeface="+mn-cs"/>
              </a:rPr>
              <a:t>Propose to close</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3058</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639981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CMS/Ovation - CIU DHCP external versus internal - When Ovation is installed.</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830997"/>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highlight>
                  <a:srgbClr val="FFFFFF"/>
                </a:highlight>
                <a:latin typeface="-apple-system"/>
              </a:rPr>
              <a:t>When Ovation is installed; the CIU is the main ETHERNET switch for the system. Depending on the installation; sometimes the CIU is strapped for EXTERNAL DHCP. When this happens and the router fails or loses connection; the cabin becomes INOP.</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482147"/>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root cause and conduct corrective action.</a:t>
            </a:r>
          </a:p>
        </p:txBody>
      </p:sp>
      <p:sp>
        <p:nvSpPr>
          <p:cNvPr id="38" name="Rectangle 37">
            <a:extLst>
              <a:ext uri="{FF2B5EF4-FFF2-40B4-BE49-F238E27FC236}">
                <a16:creationId xmlns:a16="http://schemas.microsoft.com/office/drawing/2014/main" id="{E2481A18-F869-4693-AF0F-F0E32993CC03}"/>
              </a:ext>
            </a:extLst>
          </p:cNvPr>
          <p:cNvSpPr/>
          <p:nvPr/>
        </p:nvSpPr>
        <p:spPr>
          <a:xfrm>
            <a:off x="875250" y="3279593"/>
            <a:ext cx="6677827" cy="1015663"/>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05/31/2024 Created SR-169755 and Rail from GCC F2F rail Submission.</a:t>
            </a:r>
            <a:endParaRPr lang="en-US" altLang="en-US" sz="1200" dirty="0">
              <a:solidFill>
                <a:srgbClr val="000000"/>
              </a:solidFill>
              <a:latin typeface="Arial"/>
            </a:endParaRP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07/17/2024: Customer telecon to brief on forward plan</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08/28/2024: Potential Root Cause found, SIL planned</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7" name="Picture 6">
            <a:extLst>
              <a:ext uri="{FF2B5EF4-FFF2-40B4-BE49-F238E27FC236}">
                <a16:creationId xmlns:a16="http://schemas.microsoft.com/office/drawing/2014/main" id="{C3C65298-A8E1-536E-7E91-51F1B31502F2}"/>
              </a:ext>
            </a:extLst>
          </p:cNvPr>
          <p:cNvPicPr>
            <a:picLocks noChangeAspect="1"/>
          </p:cNvPicPr>
          <p:nvPr/>
        </p:nvPicPr>
        <p:blipFill>
          <a:blip r:embed="rId9"/>
          <a:stretch>
            <a:fillRect/>
          </a:stretch>
        </p:blipFill>
        <p:spPr>
          <a:xfrm>
            <a:off x="7343934" y="2216220"/>
            <a:ext cx="3639058" cy="1895740"/>
          </a:xfrm>
          <a:prstGeom prst="rect">
            <a:avLst/>
          </a:prstGeom>
        </p:spPr>
      </p:pic>
      <p:sp>
        <p:nvSpPr>
          <p:cNvPr id="11" name="TextBox 10">
            <a:extLst>
              <a:ext uri="{FF2B5EF4-FFF2-40B4-BE49-F238E27FC236}">
                <a16:creationId xmlns:a16="http://schemas.microsoft.com/office/drawing/2014/main" id="{A8CD5D25-8F56-4C3B-AB77-88A78DC2851D}"/>
              </a:ext>
            </a:extLst>
          </p:cNvPr>
          <p:cNvSpPr txBox="1"/>
          <p:nvPr/>
        </p:nvSpPr>
        <p:spPr>
          <a:xfrm>
            <a:off x="1570914" y="4277028"/>
            <a:ext cx="6097424" cy="142192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Solution: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indent="0">
              <a:buClrTx/>
              <a:buNone/>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CIU DHCP faults were determined to be external to the box. A product improvement to handle external DHCP faults may be possible but is not planned at this time. </a:t>
            </a:r>
          </a:p>
          <a:p>
            <a:pPr marL="0" indent="0">
              <a:buClrTx/>
              <a:buNone/>
              <a:defRPr/>
            </a:pPr>
            <a:endParaRPr lang="en-US" altLang="en-US" sz="1200" b="1" dirty="0">
              <a:solidFill>
                <a:srgbClr val="000000"/>
              </a:solidFill>
              <a:latin typeface="Arial" panose="020B0604020202020204" pitchFamily="34" charset="0"/>
              <a:cs typeface="Arial" panose="020B0604020202020204" pitchFamily="34" charset="0"/>
            </a:endParaRPr>
          </a:p>
          <a:p>
            <a:pPr marL="0" indent="0">
              <a:buClrTx/>
              <a:buNone/>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CIU’s tested for this issue were found to be performing to specification.</a:t>
            </a:r>
          </a:p>
        </p:txBody>
      </p:sp>
      <p:sp>
        <p:nvSpPr>
          <p:cNvPr id="2" name="BJPseudoFooter">
            <a:extLst>
              <a:ext uri="{FF2B5EF4-FFF2-40B4-BE49-F238E27FC236}">
                <a16:creationId xmlns:a16="http://schemas.microsoft.com/office/drawing/2014/main" id="{CEFE6ECE-9F2C-3EB6-4D06-7100643A03E8}"/>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141274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05/31/2024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11/14/2024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100</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a:t>
            </a:r>
            <a:r>
              <a:rPr lang="en-US" sz="1050" b="1" dirty="0">
                <a:solidFill>
                  <a:srgbClr val="000000"/>
                </a:solidFill>
                <a:latin typeface="Arial" panose="020B0604020202020204" pitchFamily="34" charset="0"/>
              </a:rPr>
              <a:t>11/14</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0000"/>
                </a:solidFill>
                <a:effectLst/>
                <a:uLnTx/>
                <a:uFillTx/>
                <a:latin typeface="Arial" panose="020B0604020202020204" pitchFamily="34" charset="0"/>
                <a:ea typeface="+mn-ea"/>
                <a:cs typeface="+mn-cs"/>
              </a:rPr>
              <a:t>Propose to close</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3059</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639981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CMS/Ovation - MIU and briefer panel ARINC 429 issues.</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461665"/>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highlight>
                  <a:srgbClr val="FFFFFF"/>
                </a:highlight>
                <a:latin typeface="-apple-system"/>
              </a:rPr>
              <a:t>The JETMAP briefer controller can NOT see the FMS flight plan ARINC 429 labels, even when the MIU can.</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482147"/>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root cause and conduct corrective action.</a:t>
            </a:r>
          </a:p>
        </p:txBody>
      </p:sp>
      <p:sp>
        <p:nvSpPr>
          <p:cNvPr id="38" name="Rectangle 37">
            <a:extLst>
              <a:ext uri="{FF2B5EF4-FFF2-40B4-BE49-F238E27FC236}">
                <a16:creationId xmlns:a16="http://schemas.microsoft.com/office/drawing/2014/main" id="{E2481A18-F869-4693-AF0F-F0E32993CC03}"/>
              </a:ext>
            </a:extLst>
          </p:cNvPr>
          <p:cNvSpPr/>
          <p:nvPr/>
        </p:nvSpPr>
        <p:spPr>
          <a:xfrm>
            <a:off x="875250" y="3279593"/>
            <a:ext cx="6677827" cy="1015663"/>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05/31/2024: Created SR-169756 and Rail from GCC F2F rail Submission.</a:t>
            </a:r>
            <a:endParaRPr lang="en-US" altLang="en-US" sz="1200" dirty="0">
              <a:solidFill>
                <a:srgbClr val="000000"/>
              </a:solidFill>
              <a:latin typeface="Arial"/>
            </a:endParaRP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7/17/2024: Customer telecon to discuss issue and possible fixes - Consensus was to have customer review available SBs for applicability</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18" name="Picture 17">
            <a:extLst>
              <a:ext uri="{FF2B5EF4-FFF2-40B4-BE49-F238E27FC236}">
                <a16:creationId xmlns:a16="http://schemas.microsoft.com/office/drawing/2014/main" id="{698909BD-A9A8-1829-452F-1D5694F97E2E}"/>
              </a:ext>
            </a:extLst>
          </p:cNvPr>
          <p:cNvPicPr>
            <a:picLocks noChangeAspect="1"/>
          </p:cNvPicPr>
          <p:nvPr/>
        </p:nvPicPr>
        <p:blipFill>
          <a:blip r:embed="rId9"/>
          <a:stretch>
            <a:fillRect/>
          </a:stretch>
        </p:blipFill>
        <p:spPr>
          <a:xfrm>
            <a:off x="7553077" y="2086101"/>
            <a:ext cx="3705742" cy="2238687"/>
          </a:xfrm>
          <a:prstGeom prst="rect">
            <a:avLst/>
          </a:prstGeom>
        </p:spPr>
      </p:pic>
      <p:sp>
        <p:nvSpPr>
          <p:cNvPr id="2" name="Content Placeholder 1">
            <a:extLst>
              <a:ext uri="{FF2B5EF4-FFF2-40B4-BE49-F238E27FC236}">
                <a16:creationId xmlns:a16="http://schemas.microsoft.com/office/drawing/2014/main" id="{FEE4590C-31B1-F66D-3D3F-0FCE40C0F0A0}"/>
              </a:ext>
            </a:extLst>
          </p:cNvPr>
          <p:cNvSpPr txBox="1"/>
          <p:nvPr/>
        </p:nvSpPr>
        <p:spPr>
          <a:xfrm>
            <a:off x="1543580" y="4256155"/>
            <a:ext cx="5532221" cy="1052637"/>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Solution:</a:t>
            </a:r>
          </a:p>
          <a:p>
            <a:pPr marL="0" indent="0">
              <a:buClrTx/>
              <a:buNone/>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Media Interface Unit Service Information Letter (Doc# D202310004157) details how to move to the updated MIU PN: 990-61051640-01. New PN has a number of fixes rolled in as part of the product improvement program.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7" name="BJPseudoFooter">
            <a:extLst>
              <a:ext uri="{FF2B5EF4-FFF2-40B4-BE49-F238E27FC236}">
                <a16:creationId xmlns:a16="http://schemas.microsoft.com/office/drawing/2014/main" id="{6E14DE79-1211-1C65-43A5-61EB6D070524}"/>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379145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05/31/2024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11/14/2024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a:t>
            </a:r>
            <a:r>
              <a:rPr lang="en-US" sz="1050" dirty="0">
                <a:solidFill>
                  <a:srgbClr val="000000"/>
                </a:solidFill>
                <a:latin typeface="Arial" panose="020B0604020202020204" pitchFamily="34" charset="0"/>
              </a:rPr>
              <a:t>100</a:t>
            </a:r>
            <a:r>
              <a:rPr lang="en-US" sz="1050">
                <a:solidFill>
                  <a:srgbClr val="000000"/>
                </a:solidFill>
                <a:latin typeface="Arial" panose="020B0604020202020204" pitchFamily="34" charset="0"/>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a:t>
            </a:r>
            <a:r>
              <a:rPr lang="en-US" sz="1050" b="1" dirty="0">
                <a:solidFill>
                  <a:srgbClr val="000000"/>
                </a:solidFill>
                <a:latin typeface="Arial" panose="020B0604020202020204" pitchFamily="34" charset="0"/>
              </a:rPr>
              <a:t>11/14</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0000"/>
                </a:solidFill>
                <a:effectLst/>
                <a:uLnTx/>
                <a:uFillTx/>
                <a:latin typeface="Arial" panose="020B0604020202020204" pitchFamily="34" charset="0"/>
                <a:ea typeface="+mn-ea"/>
                <a:cs typeface="+mn-cs"/>
              </a:rPr>
              <a:t>Propose to close</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3060</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639981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CMS/Ovation - The MIU info box differs from the FMS.</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830997"/>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highlight>
                  <a:srgbClr val="FFFFFF"/>
                </a:highlight>
                <a:latin typeface="-apple-system"/>
              </a:rPr>
              <a:t>The MIU (990-5164-001) has software issues showing FMS data accurately destination , TTD between the INFO box and the map info versus if the JETMAP briefer controller is used or not as well. The database between the JETMAP controller do NOT match each other based on config when in use.</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482147"/>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root cause and conduct corrective action.</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14" name="Picture 13">
            <a:extLst>
              <a:ext uri="{FF2B5EF4-FFF2-40B4-BE49-F238E27FC236}">
                <a16:creationId xmlns:a16="http://schemas.microsoft.com/office/drawing/2014/main" id="{A778296D-C8C1-29DD-CEBC-FA68C3F0AD33}"/>
              </a:ext>
            </a:extLst>
          </p:cNvPr>
          <p:cNvPicPr>
            <a:picLocks noChangeAspect="1"/>
          </p:cNvPicPr>
          <p:nvPr/>
        </p:nvPicPr>
        <p:blipFill>
          <a:blip r:embed="rId9"/>
          <a:stretch>
            <a:fillRect/>
          </a:stretch>
        </p:blipFill>
        <p:spPr>
          <a:xfrm>
            <a:off x="7572088" y="2086101"/>
            <a:ext cx="3705742" cy="2238687"/>
          </a:xfrm>
          <a:prstGeom prst="rect">
            <a:avLst/>
          </a:prstGeom>
        </p:spPr>
      </p:pic>
      <p:sp>
        <p:nvSpPr>
          <p:cNvPr id="2" name="Content Placeholder 1">
            <a:extLst>
              <a:ext uri="{FF2B5EF4-FFF2-40B4-BE49-F238E27FC236}">
                <a16:creationId xmlns:a16="http://schemas.microsoft.com/office/drawing/2014/main" id="{23F87431-B8EA-D442-399D-C28048D489E6}"/>
              </a:ext>
            </a:extLst>
          </p:cNvPr>
          <p:cNvSpPr txBox="1"/>
          <p:nvPr/>
        </p:nvSpPr>
        <p:spPr>
          <a:xfrm>
            <a:off x="1543580" y="4256155"/>
            <a:ext cx="5532221" cy="1052637"/>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Solution:</a:t>
            </a:r>
          </a:p>
          <a:p>
            <a:pPr marL="0" indent="0">
              <a:buClrTx/>
              <a:buNone/>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Media Interface Unit Service Information Letter (Doc# D202310004157) details how to move to the updated MIU PN: 990-61051640-01. New PN has a number of fixes rolled in as part of the product improvement program.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7" name="BJPseudoFooter">
            <a:extLst>
              <a:ext uri="{FF2B5EF4-FFF2-40B4-BE49-F238E27FC236}">
                <a16:creationId xmlns:a16="http://schemas.microsoft.com/office/drawing/2014/main" id="{97EB27D1-1A4B-60F3-9B88-091FF20FA882}"/>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
        <p:nvSpPr>
          <p:cNvPr id="11" name="Rectangle 10">
            <a:extLst>
              <a:ext uri="{FF2B5EF4-FFF2-40B4-BE49-F238E27FC236}">
                <a16:creationId xmlns:a16="http://schemas.microsoft.com/office/drawing/2014/main" id="{D93D8AB4-4694-DABB-8CB2-2979F338D73D}"/>
              </a:ext>
            </a:extLst>
          </p:cNvPr>
          <p:cNvSpPr/>
          <p:nvPr/>
        </p:nvSpPr>
        <p:spPr>
          <a:xfrm>
            <a:off x="914170" y="3230888"/>
            <a:ext cx="6677827" cy="1015663"/>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05/31/2024: Created SR-169756 and Rail from GCC F2F rail Submission.</a:t>
            </a:r>
            <a:endParaRPr lang="en-US" altLang="en-US" sz="1200" dirty="0">
              <a:solidFill>
                <a:srgbClr val="000000"/>
              </a:solidFill>
              <a:latin typeface="Arial"/>
            </a:endParaRP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7/17/2024: Customer telecon to discuss issue and possible fixes - Consensus was to have customer review available SBs for applicability</a:t>
            </a:r>
          </a:p>
        </p:txBody>
      </p:sp>
    </p:spTree>
    <p:extLst>
      <p:ext uri="{BB962C8B-B14F-4D97-AF65-F5344CB8AC3E}">
        <p14:creationId xmlns:p14="http://schemas.microsoft.com/office/powerpoint/2010/main" val="247680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05/31/2024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11/14/2024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2</a:t>
            </a:r>
            <a:r>
              <a:rPr lang="en-US" sz="1050" dirty="0">
                <a:solidFill>
                  <a:srgbClr val="000000"/>
                </a:solidFill>
                <a:latin typeface="Arial" panose="020B0604020202020204" pitchFamily="34" charset="0"/>
              </a:rPr>
              <a:t>5</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a:t>
            </a:r>
            <a:r>
              <a:rPr lang="en-US" sz="1050" b="1" dirty="0">
                <a:solidFill>
                  <a:srgbClr val="000000"/>
                </a:solidFill>
                <a:latin typeface="Arial" panose="020B0604020202020204" pitchFamily="34" charset="0"/>
              </a:rPr>
              <a:t>11/14</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Agenda Follow Up</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3061</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639981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CMS/Ovation - SCALAR Boot up Issue.</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646331"/>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highlight>
                  <a:srgbClr val="FFFFFF"/>
                </a:highlight>
                <a:latin typeface="-apple-system"/>
              </a:rPr>
              <a:t>When the SCALAR boots up and does NOT see its ID ; the Ovation thinks it needs software, reloads it ,and then REQUIRES a cabin reboot. This loop sometimes can be asked for 3 times in a row hindering flight ops prior or during principal arrival.</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482147"/>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root cause and conduct corrective action.</a:t>
            </a:r>
          </a:p>
        </p:txBody>
      </p:sp>
      <p:sp>
        <p:nvSpPr>
          <p:cNvPr id="38" name="Rectangle 37">
            <a:extLst>
              <a:ext uri="{FF2B5EF4-FFF2-40B4-BE49-F238E27FC236}">
                <a16:creationId xmlns:a16="http://schemas.microsoft.com/office/drawing/2014/main" id="{E2481A18-F869-4693-AF0F-F0E32993CC03}"/>
              </a:ext>
            </a:extLst>
          </p:cNvPr>
          <p:cNvSpPr/>
          <p:nvPr/>
        </p:nvSpPr>
        <p:spPr>
          <a:xfrm>
            <a:off x="875250" y="3279593"/>
            <a:ext cx="6677827" cy="3046988"/>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05/31/2024: Created SR-169758 and Rail from GCC F2F rail Submission.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07/17/2024: Customer telecon to discuss issue and forward plan - Customer related that SCALAR issue is #1 priority for them</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9/10/2024: Met with Rosen on resuming previous investigation</a:t>
            </a:r>
          </a:p>
          <a:p>
            <a:pPr marL="682625" marR="0" lvl="2" indent="0" algn="just" defTabSz="914400" rtl="0" eaLnBrk="0" fontAlgn="base" latinLnBrk="0" hangingPunct="0">
              <a:lnSpc>
                <a:spcPct val="100000"/>
              </a:lnSpc>
              <a:spcBef>
                <a:spcPct val="0"/>
              </a:spcBef>
              <a:spcAft>
                <a:spcPct val="0"/>
              </a:spcAft>
              <a:buClrTx/>
              <a:buSzTx/>
              <a:buFontTx/>
              <a:buNone/>
              <a:tabLst/>
              <a:defRPr/>
            </a:pPr>
            <a:endParaRPr lang="en-US" altLang="en-US" sz="1200" dirty="0">
              <a:solidFill>
                <a:srgbClr val="000000"/>
              </a:solidFill>
              <a:latin typeface="Arial"/>
            </a:endParaRPr>
          </a:p>
          <a:p>
            <a:pPr marL="682625" marR="0" lvl="2" indent="0" algn="just" defTabSz="914400" rtl="0" eaLnBrk="0" fontAlgn="base" latinLnBrk="0" hangingPunct="0">
              <a:lnSpc>
                <a:spcPct val="100000"/>
              </a:lnSpc>
              <a:spcBef>
                <a:spcPct val="0"/>
              </a:spcBef>
              <a:spcAft>
                <a:spcPct val="0"/>
              </a:spcAft>
              <a:buClrTx/>
              <a:buSzTx/>
              <a:buFontTx/>
              <a:buNone/>
              <a:tabLst/>
              <a:defRPr/>
            </a:pPr>
            <a:r>
              <a:rPr lang="en-US" altLang="en-US" sz="1200" b="1" dirty="0">
                <a:solidFill>
                  <a:srgbClr val="000000"/>
                </a:solidFill>
                <a:latin typeface="Arial"/>
              </a:rPr>
              <a:t>Root cause is an intermittent internal bus fault that interrupts Scalar boot sequence which results in an unrecoverable error. The proposed solution would require a re-spin of the main board of the Scalar, new SW, and document updates. The required re-spin has been determined to be unfeasible when compared against the fielded unit inventory and future demand.</a:t>
            </a:r>
          </a:p>
          <a:p>
            <a:pPr marL="682625" marR="0" lvl="2" indent="0" algn="just" defTabSz="914400" rtl="0" eaLnBrk="0" fontAlgn="base" latinLnBrk="0" hangingPunct="0">
              <a:lnSpc>
                <a:spcPct val="100000"/>
              </a:lnSpc>
              <a:spcBef>
                <a:spcPct val="0"/>
              </a:spcBef>
              <a:spcAft>
                <a:spcPct val="0"/>
              </a:spcAft>
              <a:buClrTx/>
              <a:buSzTx/>
              <a:buFontTx/>
              <a:buNone/>
              <a:tabLst/>
              <a:defRPr/>
            </a:pPr>
            <a:endParaRPr lang="en-US" altLang="en-US" sz="1200" b="1" dirty="0">
              <a:solidFill>
                <a:srgbClr val="000000"/>
              </a:solidFill>
              <a:latin typeface="Arial"/>
            </a:endParaRPr>
          </a:p>
          <a:p>
            <a:pPr marL="682625" marR="0" lvl="2" indent="0" algn="just" defTabSz="914400" rtl="0" eaLnBrk="0" fontAlgn="base" latinLnBrk="0" hangingPunct="0">
              <a:lnSpc>
                <a:spcPct val="100000"/>
              </a:lnSpc>
              <a:spcBef>
                <a:spcPct val="0"/>
              </a:spcBef>
              <a:spcAft>
                <a:spcPct val="0"/>
              </a:spcAft>
              <a:buClrTx/>
              <a:buSzTx/>
              <a:buFontTx/>
              <a:buNone/>
              <a:tabLst/>
              <a:defRPr/>
            </a:pPr>
            <a:r>
              <a:rPr lang="en-US" altLang="en-US" sz="1200" b="1" dirty="0">
                <a:solidFill>
                  <a:srgbClr val="000000"/>
                </a:solidFill>
                <a:latin typeface="Arial"/>
              </a:rPr>
              <a:t>The Cabin Management Business unit has an initial plan to offer items and services that would compensate affected customers. Details of the plan can be discussed with the business team via telecon.</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7" name="Picture 6">
            <a:extLst>
              <a:ext uri="{FF2B5EF4-FFF2-40B4-BE49-F238E27FC236}">
                <a16:creationId xmlns:a16="http://schemas.microsoft.com/office/drawing/2014/main" id="{C4828AC7-2328-8CCF-3E13-71AC4D845778}"/>
              </a:ext>
            </a:extLst>
          </p:cNvPr>
          <p:cNvPicPr>
            <a:picLocks noChangeAspect="1"/>
          </p:cNvPicPr>
          <p:nvPr/>
        </p:nvPicPr>
        <p:blipFill>
          <a:blip r:embed="rId9"/>
          <a:stretch>
            <a:fillRect/>
          </a:stretch>
        </p:blipFill>
        <p:spPr>
          <a:xfrm>
            <a:off x="7732648" y="1915721"/>
            <a:ext cx="3015109" cy="2564201"/>
          </a:xfrm>
          <a:prstGeom prst="rect">
            <a:avLst/>
          </a:prstGeom>
        </p:spPr>
      </p:pic>
      <p:sp>
        <p:nvSpPr>
          <p:cNvPr id="2" name="BJPseudoFooter">
            <a:extLst>
              <a:ext uri="{FF2B5EF4-FFF2-40B4-BE49-F238E27FC236}">
                <a16:creationId xmlns:a16="http://schemas.microsoft.com/office/drawing/2014/main" id="{0B7CB4FF-3233-3262-A7D9-08E6F0BA1D81}"/>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119074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05/31/2024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11/14/2024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1</a:t>
            </a:r>
            <a:r>
              <a:rPr lang="en-US" sz="1050" dirty="0">
                <a:solidFill>
                  <a:srgbClr val="000000"/>
                </a:solidFill>
                <a:latin typeface="Arial" panose="020B0604020202020204" pitchFamily="34" charset="0"/>
              </a:rPr>
              <a:t>00</a:t>
            </a: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a:t>
            </a:r>
            <a:r>
              <a:rPr lang="en-US" sz="1050" b="1" dirty="0">
                <a:solidFill>
                  <a:srgbClr val="000000"/>
                </a:solidFill>
                <a:latin typeface="Arial" panose="020B0604020202020204" pitchFamily="34" charset="0"/>
              </a:rPr>
              <a:t>11/14</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0000"/>
                </a:solidFill>
                <a:effectLst/>
                <a:uLnTx/>
                <a:uFillTx/>
                <a:latin typeface="Arial" panose="020B0604020202020204" pitchFamily="34" charset="0"/>
                <a:ea typeface="+mn-ea"/>
                <a:cs typeface="+mn-cs"/>
              </a:rPr>
              <a:t>Propose to close</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3062</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639981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CMS/Ovation - PCU-100 brand new has burnt out pixels</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646331"/>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highlight>
                  <a:srgbClr val="FFFFFF"/>
                </a:highlight>
                <a:latin typeface="-apple-system"/>
              </a:rPr>
              <a:t>Customers are complaining that a brand new PCU-100 when first powered up have burnt out pixels. This is unacceptable and gets rejected. Per customer comments ; the SPEX units have better screens than the new ones regarding pixels.</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482147"/>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root cause and conduct corrective action.</a:t>
            </a:r>
          </a:p>
        </p:txBody>
      </p:sp>
      <p:sp>
        <p:nvSpPr>
          <p:cNvPr id="38" name="Rectangle 37">
            <a:extLst>
              <a:ext uri="{FF2B5EF4-FFF2-40B4-BE49-F238E27FC236}">
                <a16:creationId xmlns:a16="http://schemas.microsoft.com/office/drawing/2014/main" id="{E2481A18-F869-4693-AF0F-F0E32993CC03}"/>
              </a:ext>
            </a:extLst>
          </p:cNvPr>
          <p:cNvSpPr/>
          <p:nvPr/>
        </p:nvSpPr>
        <p:spPr>
          <a:xfrm>
            <a:off x="875250" y="3279593"/>
            <a:ext cx="6677827" cy="1569660"/>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05/31/24 Created SR-169762 and Rail from GCC F2F rail Submission.</a:t>
            </a:r>
            <a:endParaRPr lang="en-US" altLang="en-US" sz="1200" dirty="0">
              <a:solidFill>
                <a:srgbClr val="000000"/>
              </a:solidFill>
              <a:latin typeface="Arial"/>
            </a:endParaRP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07/17/2024: Customer telecon to brief on forward plan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07/18/2024: Request support from Quality and CAR</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08/22/2024: CAR entered by Quality</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09/14/2024: Suspect screens removed from production; new screens put through additional testing</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7" name="Picture 6">
            <a:extLst>
              <a:ext uri="{FF2B5EF4-FFF2-40B4-BE49-F238E27FC236}">
                <a16:creationId xmlns:a16="http://schemas.microsoft.com/office/drawing/2014/main" id="{D50E7359-65AC-7A89-D8B0-33DBAC6B272F}"/>
              </a:ext>
            </a:extLst>
          </p:cNvPr>
          <p:cNvPicPr>
            <a:picLocks noChangeAspect="1"/>
          </p:cNvPicPr>
          <p:nvPr/>
        </p:nvPicPr>
        <p:blipFill>
          <a:blip r:embed="rId9"/>
          <a:stretch>
            <a:fillRect/>
          </a:stretch>
        </p:blipFill>
        <p:spPr>
          <a:xfrm>
            <a:off x="7601795" y="1934833"/>
            <a:ext cx="3222631" cy="2524395"/>
          </a:xfrm>
          <a:prstGeom prst="rect">
            <a:avLst/>
          </a:prstGeom>
        </p:spPr>
      </p:pic>
      <p:sp>
        <p:nvSpPr>
          <p:cNvPr id="2" name="Content Placeholder 1">
            <a:extLst>
              <a:ext uri="{FF2B5EF4-FFF2-40B4-BE49-F238E27FC236}">
                <a16:creationId xmlns:a16="http://schemas.microsoft.com/office/drawing/2014/main" id="{7D1BFB45-22DD-E204-75BE-7E7267DE5EC7}"/>
              </a:ext>
            </a:extLst>
          </p:cNvPr>
          <p:cNvSpPr txBox="1"/>
          <p:nvPr/>
        </p:nvSpPr>
        <p:spPr>
          <a:xfrm>
            <a:off x="1543580" y="4843381"/>
            <a:ext cx="5532221" cy="1052637"/>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Solution:</a:t>
            </a:r>
          </a:p>
          <a:p>
            <a:pPr marL="0" indent="0">
              <a:buClrTx/>
              <a:buNone/>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Acceptance Test Procedure (ATP) changed to add two additional tests. The allowable pixel faults were reduced </a:t>
            </a:r>
            <a:r>
              <a:rPr kumimoji="0" lang="en-US" altLang="en-US" sz="1200" b="1" i="0" u="none" strike="noStrike" kern="1200" cap="none" spc="0" normalizeH="0" baseline="0" noProof="0" dirty="0" err="1">
                <a:ln>
                  <a:noFill/>
                </a:ln>
                <a:solidFill>
                  <a:srgbClr val="000000"/>
                </a:solidFill>
                <a:effectLst/>
                <a:uLnTx/>
                <a:uFillTx/>
                <a:latin typeface="Arial"/>
                <a:ea typeface="+mn-ea"/>
                <a:cs typeface="+mn-cs"/>
              </a:rPr>
              <a:t>fro</a:t>
            </a:r>
            <a:r>
              <a:rPr lang="en-US" altLang="en-US" sz="1200" dirty="0">
                <a:solidFill>
                  <a:srgbClr val="000000"/>
                </a:solidFill>
                <a:latin typeface="Arial"/>
              </a:rPr>
              <a:t>m</a:t>
            </a: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 5-6 to 1-2 with the production goal being zero.</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11" name="BJPseudoFooter">
            <a:extLst>
              <a:ext uri="{FF2B5EF4-FFF2-40B4-BE49-F238E27FC236}">
                <a16:creationId xmlns:a16="http://schemas.microsoft.com/office/drawing/2014/main" id="{2EE6D8EE-625B-9AB4-19B4-7F758F440D85}"/>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307038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eaLnBrk="0" fontAlgn="base" hangingPunct="0">
              <a:spcBef>
                <a:spcPct val="0"/>
              </a:spcBef>
              <a:spcAft>
                <a:spcPct val="0"/>
              </a:spcAft>
              <a:defRPr/>
            </a:pPr>
            <a:r>
              <a:rPr kumimoji="0" lang="en-US" sz="900" b="1" i="0" u="none" strike="noStrike" kern="1200" cap="none" spc="0" normalizeH="0" baseline="0" noProof="0" dirty="0">
                <a:ln>
                  <a:noFill/>
                </a:ln>
                <a:solidFill>
                  <a:srgbClr val="000000"/>
                </a:solidFill>
                <a:effectLst/>
                <a:uLnTx/>
                <a:uFillTx/>
                <a:latin typeface="Arial"/>
                <a:cs typeface="Arial"/>
              </a:rPr>
              <a:t>Owner: </a:t>
            </a:r>
            <a:r>
              <a:rPr lang="en-US" sz="900" b="1" dirty="0">
                <a:solidFill>
                  <a:srgbClr val="000000"/>
                </a:solidFill>
                <a:latin typeface="Arial"/>
                <a:cs typeface="Arial"/>
              </a:rPr>
              <a:t>David Woodcock</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a:ea typeface="+mn-ea"/>
                <a:cs typeface="+mn-cs"/>
              </a:rPr>
              <a:t>Initiator</a:t>
            </a:r>
            <a:r>
              <a:rPr kumimoji="0" lang="en-US" sz="900" b="1" i="0" u="none" strike="noStrike" kern="1200" cap="none" spc="0" normalizeH="0" baseline="0" noProof="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Initiation Date: </a:t>
            </a:r>
            <a:r>
              <a:rPr lang="en-US" sz="900" b="1">
                <a:solidFill>
                  <a:prstClr val="black"/>
                </a:solidFill>
                <a:latin typeface="Calibri" panose="020F0502020204030204"/>
              </a:rPr>
              <a:t>05/31/2024</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cs typeface="Arial"/>
              </a:rPr>
              <a:t>Original Commit Date: </a:t>
            </a:r>
            <a:r>
              <a:rPr lang="en-US" sz="900" b="1" dirty="0">
                <a:solidFill>
                  <a:srgbClr val="000000"/>
                </a:solidFill>
                <a:latin typeface="Arial"/>
                <a:cs typeface="Arial"/>
              </a:rPr>
              <a:t>11/13/2024</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cs typeface="Arial"/>
              </a:rPr>
              <a:t>% Completed: </a:t>
            </a:r>
            <a:r>
              <a:rPr lang="en-US" sz="1050" dirty="0">
                <a:solidFill>
                  <a:srgbClr val="000000"/>
                </a:solidFill>
                <a:latin typeface="Arial"/>
                <a:cs typeface="Arial"/>
              </a:rPr>
              <a:t>85%</a:t>
            </a:r>
            <a:endParaRPr kumimoji="0" lang="en-US" sz="105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cs typeface="Arial"/>
              </a:rPr>
              <a:t> </a:t>
            </a:r>
            <a:endParaRPr lang="en-US" sz="1050" b="0" i="0" u="none" strike="noStrike" kern="1200" cap="none" spc="0" normalizeH="0" baseline="0" noProof="0" dirty="0">
              <a:ln>
                <a:noFill/>
              </a:ln>
              <a:solidFill>
                <a:srgbClr val="000000"/>
              </a:solidFill>
              <a:effectLst/>
              <a:uLnTx/>
              <a:uFillTx/>
              <a:latin typeface="Arial"/>
              <a:cs typeface="Arial"/>
            </a:endParaRP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cs typeface="Arial"/>
              </a:rPr>
              <a:t>Estimated Completion Date: </a:t>
            </a:r>
            <a:r>
              <a:rPr lang="en-US" sz="1050" b="1">
                <a:solidFill>
                  <a:srgbClr val="000000"/>
                </a:solidFill>
                <a:latin typeface="Arial"/>
                <a:cs typeface="Arial"/>
              </a:rPr>
              <a:t>03/31/2025</a:t>
            </a:r>
            <a:endPar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3197760"/>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0000"/>
                </a:solidFill>
                <a:effectLst/>
                <a:uLnTx/>
                <a:uFillTx/>
                <a:latin typeface="Arial" panose="020B0604020202020204" pitchFamily="34" charset="0"/>
                <a:ea typeface="+mn-ea"/>
                <a:cs typeface="+mn-cs"/>
              </a:rPr>
              <a:t>Agenda Follow Up</a:t>
            </a:r>
            <a:endParaRPr kumimoji="0" lang="en-US" sz="105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94953" y="127073"/>
            <a:ext cx="2843744" cy="366126"/>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solidFill>
                  <a:srgbClr val="000000"/>
                </a:solidFill>
                <a:latin typeface="Arial"/>
                <a:cs typeface="Arial"/>
              </a:rPr>
              <a:t>3063</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146474"/>
            <a:ext cx="6399815" cy="307777"/>
          </a:xfrm>
          <a:prstGeom prst="rect">
            <a:avLst/>
          </a:prstGeom>
          <a:noFill/>
        </p:spPr>
        <p:txBody>
          <a:bodyPr wrap="square" lIns="91440" tIns="45720" rIns="91440" bIns="45720" rtlCol="0" anchor="t">
            <a:spAutoFit/>
          </a:bodyPr>
          <a:lstStyle/>
          <a:p>
            <a:pPr eaLnBrk="0" fontAlgn="base" hangingPunct="0">
              <a:spcBef>
                <a:spcPct val="0"/>
              </a:spcBef>
              <a:spcAft>
                <a:spcPct val="0"/>
              </a:spcAft>
              <a:buSzPct val="90000"/>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t>
            </a:r>
            <a:r>
              <a:rPr kumimoji="0" lang="en-US" sz="1400" b="0" i="0" u="none" strike="noStrike" kern="1200" cap="none" spc="0" normalizeH="0" baseline="0" noProof="0" dirty="0">
                <a:ln>
                  <a:noFill/>
                </a:ln>
                <a:solidFill>
                  <a:srgbClr val="000000"/>
                </a:solidFill>
                <a:effectLst/>
                <a:uLnTx/>
                <a:uFillTx/>
                <a:latin typeface="Times New Roman"/>
                <a:cs typeface="Times New Roman"/>
              </a:rPr>
              <a:t> </a:t>
            </a:r>
            <a:r>
              <a:rPr kumimoji="0" lang="en-US" sz="1400" b="1" i="0" u="none" strike="noStrike" kern="1200" cap="none" spc="0" normalizeH="0" baseline="0" noProof="0" dirty="0">
                <a:ln>
                  <a:noFill/>
                </a:ln>
                <a:solidFill>
                  <a:srgbClr val="000000"/>
                </a:solidFill>
                <a:effectLst/>
                <a:uLnTx/>
                <a:uFillTx/>
                <a:latin typeface="Arial"/>
                <a:cs typeface="Arial"/>
              </a:rPr>
              <a:t> </a:t>
            </a:r>
            <a:r>
              <a:rPr lang="en-US" sz="1400" b="1" dirty="0">
                <a:solidFill>
                  <a:srgbClr val="000000"/>
                </a:solidFill>
                <a:latin typeface="Aptos"/>
              </a:rPr>
              <a:t>Update CPDLC approved list/equipment</a:t>
            </a:r>
            <a:r>
              <a:rPr kumimoji="0" lang="en-US" sz="1400" b="1" i="0" u="none" strike="noStrike" kern="1200" cap="none" spc="0" normalizeH="0" baseline="0" noProof="0" dirty="0">
                <a:ln>
                  <a:noFill/>
                </a:ln>
                <a:solidFill>
                  <a:srgbClr val="000000"/>
                </a:solidFill>
                <a:effectLst/>
                <a:uLnTx/>
                <a:uFillTx/>
                <a:latin typeface="Aptos"/>
              </a:rPr>
              <a:t>/</a:t>
            </a:r>
            <a:r>
              <a:rPr lang="en-US" sz="1400" b="1" dirty="0">
                <a:solidFill>
                  <a:srgbClr val="000000"/>
                </a:solidFill>
                <a:latin typeface="Aptos"/>
              </a:rPr>
              <a:t>CMF version, </a:t>
            </a:r>
            <a:r>
              <a:rPr lang="en-US" sz="1400" b="1" err="1">
                <a:solidFill>
                  <a:srgbClr val="000000"/>
                </a:solidFill>
                <a:latin typeface="Aptos"/>
              </a:rPr>
              <a:t>etc</a:t>
            </a:r>
            <a:endParaRPr kumimoji="0" lang="en-US" sz="1400" b="1" i="0" u="none" strike="noStrike" kern="1200" cap="none" spc="0" normalizeH="0" baseline="0" noProof="0" err="1">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646331"/>
          </a:xfrm>
          <a:prstGeom prst="rect">
            <a:avLst/>
          </a:prstGeom>
        </p:spPr>
        <p:txBody>
          <a:bodyPr wrap="square" lIns="91440" tIns="45720" rIns="91440" bIns="45720" anchor="t">
            <a:spAutoFit/>
          </a:bodyPr>
          <a:lstStyle/>
          <a:p>
            <a:pPr marL="682625" lvl="2" algn="just">
              <a:spcBef>
                <a:spcPct val="0"/>
              </a:spcBef>
              <a:spcAft>
                <a:spcPct val="0"/>
              </a:spcAft>
              <a:defRPr/>
            </a:pPr>
            <a:r>
              <a:rPr lang="en-US" sz="1200" dirty="0">
                <a:solidFill>
                  <a:srgbClr val="000000"/>
                </a:solidFill>
                <a:latin typeface="Arial"/>
              </a:rPr>
              <a:t>Now</a:t>
            </a:r>
            <a:r>
              <a:rPr lang="en-US" sz="1200" dirty="0">
                <a:solidFill>
                  <a:srgbClr val="181818"/>
                </a:solidFill>
                <a:latin typeface="Arial"/>
                <a:ea typeface="+mn-lt"/>
                <a:cs typeface="+mn-lt"/>
              </a:rPr>
              <a:t> that the A056 rule has been lightened or lifted; the BGA fleet needs an updated list from HON about which aircraft models, avionics combinations of equipment, and what is allowed to participate.</a:t>
            </a:r>
            <a:endParaRPr lang="en-US" sz="1200" dirty="0">
              <a:latin typeface="Arial"/>
              <a:cs typeface="Arial"/>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837970" y="2482147"/>
            <a:ext cx="6674021" cy="830997"/>
          </a:xfrm>
          <a:prstGeom prst="rect">
            <a:avLst/>
          </a:prstGeom>
        </p:spPr>
        <p:txBody>
          <a:bodyPr wrap="square" lIns="91440" tIns="45720" rIns="91440" bIns="45720" anchor="t">
            <a:spAutoFit/>
          </a:bodyPr>
          <a:lstStyle/>
          <a:p>
            <a:pPr marL="682625" lvl="2" algn="just">
              <a:spcBef>
                <a:spcPct val="0"/>
              </a:spcBef>
              <a:spcAft>
                <a:spcPct val="0"/>
              </a:spcAft>
              <a:defRPr/>
            </a:pPr>
            <a:r>
              <a:rPr lang="en-US" sz="1200" dirty="0">
                <a:solidFill>
                  <a:srgbClr val="000000"/>
                </a:solidFill>
                <a:latin typeface="Arial"/>
              </a:rPr>
              <a:t>Up-to-Date Domestic Participation List</a:t>
            </a:r>
          </a:p>
          <a:p>
            <a:pPr marL="682625" lvl="2" algn="just">
              <a:spcBef>
                <a:spcPct val="0"/>
              </a:spcBef>
              <a:spcAft>
                <a:spcPct val="0"/>
              </a:spcAft>
              <a:defRPr/>
            </a:pPr>
            <a:r>
              <a:rPr lang="en-US" sz="1200" dirty="0">
                <a:solidFill>
                  <a:srgbClr val="000000"/>
                </a:solidFill>
                <a:latin typeface="Arial"/>
              </a:rPr>
              <a:t>Up-to-date Maastricht  White/Black List</a:t>
            </a:r>
          </a:p>
          <a:p>
            <a:pPr marL="682625" lvl="2" algn="just">
              <a:spcBef>
                <a:spcPct val="0"/>
              </a:spcBef>
              <a:spcAft>
                <a:spcPct val="0"/>
              </a:spcAft>
              <a:defRPr/>
            </a:pPr>
            <a:r>
              <a:rPr lang="en-US" sz="1200" dirty="0">
                <a:solidFill>
                  <a:srgbClr val="000000"/>
                </a:solidFill>
                <a:latin typeface="Arial"/>
              </a:rPr>
              <a:t>Requirements and limitations added to Capabilities SIL (D201802000051)</a:t>
            </a:r>
          </a:p>
          <a:p>
            <a:pPr marL="682625" lvl="2" algn="just">
              <a:spcBef>
                <a:spcPct val="0"/>
              </a:spcBef>
              <a:spcAft>
                <a:spcPct val="0"/>
              </a:spcAft>
              <a:defRPr/>
            </a:pPr>
            <a:endParaRPr lang="en-US" sz="1200" dirty="0">
              <a:latin typeface="Arial"/>
              <a:cs typeface="Arial"/>
            </a:endParaRPr>
          </a:p>
        </p:txBody>
      </p:sp>
      <p:sp>
        <p:nvSpPr>
          <p:cNvPr id="38" name="Rectangle 37">
            <a:extLst>
              <a:ext uri="{FF2B5EF4-FFF2-40B4-BE49-F238E27FC236}">
                <a16:creationId xmlns:a16="http://schemas.microsoft.com/office/drawing/2014/main" id="{E2481A18-F869-4693-AF0F-F0E32993CC03}"/>
              </a:ext>
            </a:extLst>
          </p:cNvPr>
          <p:cNvSpPr/>
          <p:nvPr/>
        </p:nvSpPr>
        <p:spPr>
          <a:xfrm>
            <a:off x="913350" y="3475907"/>
            <a:ext cx="6665127" cy="1817826"/>
          </a:xfrm>
          <a:prstGeom prst="rect">
            <a:avLst/>
          </a:prstGeom>
        </p:spPr>
        <p:txBody>
          <a:bodyPr wrap="square" lIns="91440" tIns="45720" rIns="91440" bIns="45720" anchor="t">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Arial"/>
              </a:rPr>
              <a:t>05/31/2024:</a:t>
            </a:r>
            <a:r>
              <a:rPr kumimoji="0" lang="en-US" sz="1200" b="0" i="0" u="none" strike="noStrike" kern="1200" cap="none" spc="0" normalizeH="0" baseline="0" noProof="0" dirty="0">
                <a:ln>
                  <a:noFill/>
                </a:ln>
                <a:solidFill>
                  <a:srgbClr val="000000"/>
                </a:solidFill>
                <a:effectLst/>
                <a:uLnTx/>
                <a:uFillTx/>
                <a:latin typeface="Arial"/>
                <a:ea typeface="+mn-ea"/>
                <a:cs typeface="+mn-cs"/>
              </a:rPr>
              <a:t> Created </a:t>
            </a:r>
            <a:r>
              <a:rPr lang="en-US" sz="1200" dirty="0">
                <a:solidFill>
                  <a:srgbClr val="000000"/>
                </a:solidFill>
                <a:latin typeface="Arial"/>
              </a:rPr>
              <a:t>SR-169766</a:t>
            </a:r>
            <a:r>
              <a:rPr kumimoji="0" lang="en-US" sz="1200" b="0" i="0" u="none" strike="noStrike" kern="1200" cap="none" spc="0" normalizeH="0" baseline="0" noProof="0" dirty="0">
                <a:ln>
                  <a:noFill/>
                </a:ln>
                <a:solidFill>
                  <a:srgbClr val="000000"/>
                </a:solidFill>
                <a:effectLst/>
                <a:uLnTx/>
                <a:uFillTx/>
                <a:latin typeface="Arial"/>
                <a:ea typeface="+mn-ea"/>
                <a:cs typeface="+mn-cs"/>
              </a:rPr>
              <a:t> and Rail from GCC F2F rail Submission.</a:t>
            </a:r>
          </a:p>
          <a:p>
            <a:pPr marL="682625" lvl="2" algn="just">
              <a:spcBef>
                <a:spcPct val="0"/>
              </a:spcBef>
              <a:spcAft>
                <a:spcPct val="0"/>
              </a:spcAft>
              <a:defRPr/>
            </a:pPr>
            <a:r>
              <a:rPr lang="en-US" sz="1200" dirty="0">
                <a:solidFill>
                  <a:srgbClr val="000000"/>
                </a:solidFill>
                <a:latin typeface="Arial"/>
                <a:cs typeface="Arial"/>
              </a:rPr>
              <a:t>07/19/2024: Reviewed FAA Participation List and identified inconsistencies</a:t>
            </a:r>
          </a:p>
          <a:p>
            <a:pPr marL="682625" lvl="2" algn="just">
              <a:spcBef>
                <a:spcPct val="0"/>
              </a:spcBef>
              <a:spcAft>
                <a:spcPct val="0"/>
              </a:spcAft>
              <a:defRPr/>
            </a:pPr>
            <a:r>
              <a:rPr lang="en-US" sz="1200" dirty="0">
                <a:solidFill>
                  <a:srgbClr val="000000"/>
                </a:solidFill>
                <a:latin typeface="Arial"/>
                <a:cs typeface="Arial"/>
              </a:rPr>
              <a:t>08/10/2024: Updated Capabilities SIL for AC90-117 LOA for A056 for latest</a:t>
            </a:r>
          </a:p>
          <a:p>
            <a:pPr marL="682625" lvl="2" algn="just">
              <a:spcBef>
                <a:spcPct val="0"/>
              </a:spcBef>
              <a:spcAft>
                <a:spcPct val="0"/>
              </a:spcAft>
              <a:defRPr/>
            </a:pPr>
            <a:r>
              <a:rPr lang="en-US" sz="1200" dirty="0">
                <a:solidFill>
                  <a:srgbClr val="000000"/>
                </a:solidFill>
                <a:latin typeface="Arial"/>
                <a:cs typeface="Arial"/>
              </a:rPr>
              <a:t>                    aircraft applicability.</a:t>
            </a:r>
          </a:p>
          <a:p>
            <a:pPr marL="682625" lvl="2" algn="just">
              <a:spcBef>
                <a:spcPct val="0"/>
              </a:spcBef>
              <a:spcAft>
                <a:spcPct val="0"/>
              </a:spcAft>
              <a:defRPr/>
            </a:pPr>
            <a:r>
              <a:rPr lang="en-US" sz="1200" dirty="0">
                <a:solidFill>
                  <a:srgbClr val="000000"/>
                </a:solidFill>
                <a:latin typeface="Arial"/>
                <a:cs typeface="Arial"/>
              </a:rPr>
              <a:t>11/01/2024: Re-evaluated stated limitations in Classic EPIC, APEX, and</a:t>
            </a:r>
          </a:p>
          <a:p>
            <a:pPr marL="682625" lvl="2" algn="just">
              <a:spcBef>
                <a:spcPct val="0"/>
              </a:spcBef>
              <a:spcAft>
                <a:spcPct val="0"/>
              </a:spcAft>
              <a:defRPr/>
            </a:pPr>
            <a:r>
              <a:rPr lang="en-US" sz="1200" dirty="0">
                <a:solidFill>
                  <a:srgbClr val="000000"/>
                </a:solidFill>
                <a:latin typeface="Arial"/>
                <a:cs typeface="Arial"/>
              </a:rPr>
              <a:t>                    Legacy NZ/APEX software to get official Participation list</a:t>
            </a:r>
          </a:p>
          <a:p>
            <a:pPr marL="682625" lvl="2" algn="just">
              <a:spcBef>
                <a:spcPct val="0"/>
              </a:spcBef>
              <a:spcAft>
                <a:spcPct val="0"/>
              </a:spcAft>
              <a:defRPr/>
            </a:pPr>
            <a:r>
              <a:rPr lang="en-US" sz="1200" dirty="0">
                <a:solidFill>
                  <a:srgbClr val="000000"/>
                </a:solidFill>
                <a:latin typeface="Arial"/>
                <a:cs typeface="Arial"/>
              </a:rPr>
              <a:t>                    corrected. Matrix also to be added to Capabilities SIL</a:t>
            </a:r>
            <a:endParaRPr lang="en-US" dirty="0">
              <a:solidFill>
                <a:srgbClr val="000000"/>
              </a:solidFill>
              <a:latin typeface="Calibri" panose="020F0502020204030204"/>
              <a:ea typeface="Calibri" panose="020F0502020204030204"/>
              <a:cs typeface="Calibri" panose="020F0502020204030204"/>
            </a:endParaRPr>
          </a:p>
          <a:p>
            <a:pPr marL="682625" lvl="2" algn="just">
              <a:spcBef>
                <a:spcPct val="0"/>
              </a:spcBef>
              <a:spcAft>
                <a:spcPct val="0"/>
              </a:spcAft>
              <a:defRPr/>
            </a:pPr>
            <a:r>
              <a:rPr lang="en-US" sz="1200" dirty="0">
                <a:solidFill>
                  <a:srgbClr val="000000"/>
                </a:solidFill>
                <a:latin typeface="Arial"/>
                <a:cs typeface="Arial"/>
              </a:rPr>
              <a:t>                    (D201802000051)</a:t>
            </a:r>
            <a:endParaRPr lang="en-US" dirty="0">
              <a:ea typeface="Calibri"/>
              <a:cs typeface="Calibri"/>
            </a:endParaRPr>
          </a:p>
          <a:p>
            <a:pPr marL="682625" lvl="2" algn="just">
              <a:spcBef>
                <a:spcPct val="0"/>
              </a:spcBef>
              <a:spcAft>
                <a:spcPct val="0"/>
              </a:spcAft>
              <a:defRPr/>
            </a:pPr>
            <a:endParaRPr lang="en-US" sz="1200" dirty="0">
              <a:solidFill>
                <a:srgbClr val="000000"/>
              </a:solidFill>
              <a:latin typeface="Arial"/>
              <a:cs typeface="Arial"/>
            </a:endParaRP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577081"/>
          </a:xfrm>
          <a:prstGeom prst="rect">
            <a:avLst/>
          </a:prstGeom>
          <a:noFill/>
        </p:spPr>
        <p:txBody>
          <a:bodyPr wrap="square" lIns="91440" tIns="45720" rIns="91440" bIns="45720" rtlCol="0" anchor="t">
            <a:spAutoFit/>
          </a:bodyPr>
          <a:lstStyle/>
          <a:p>
            <a:pPr eaLnBrk="0" fontAlgn="base" hangingPunct="0">
              <a:spcBef>
                <a:spcPct val="0"/>
              </a:spcBef>
              <a:spcAft>
                <a:spcPct val="0"/>
              </a:spcAft>
              <a:defRPr/>
            </a:pPr>
            <a:r>
              <a:rPr lang="en-US" sz="1050">
                <a:solidFill>
                  <a:srgbClr val="000000"/>
                </a:solidFill>
                <a:latin typeface="Arial"/>
                <a:cs typeface="Arial"/>
              </a:rPr>
              <a:t>Duncan Aviation</a:t>
            </a:r>
            <a:endParaRPr lang="en-US" sz="1050" dirty="0">
              <a:solidFill>
                <a:srgbClr val="000000"/>
              </a:solidFill>
              <a:latin typeface="Arial" panose="020B0604020202020204" pitchFamily="34" charset="0"/>
              <a:cs typeface="Arial"/>
            </a:endParaRPr>
          </a:p>
          <a:p>
            <a:pPr>
              <a:spcBef>
                <a:spcPct val="0"/>
              </a:spcBef>
              <a:spcAft>
                <a:spcPct val="0"/>
              </a:spcAft>
              <a:defRPr/>
            </a:pPr>
            <a:r>
              <a:rPr lang="en-US" sz="1050" dirty="0">
                <a:solidFill>
                  <a:srgbClr val="000000"/>
                </a:solidFill>
                <a:latin typeface="Arial"/>
                <a:cs typeface="Arial"/>
              </a:rPr>
              <a:t>Bombardier, Dassault, Embraer, Gulfstream, Pilatus, Textron</a:t>
            </a:r>
            <a:endParaRPr lang="en-US" sz="1050" b="0" i="0" u="none" strike="noStrike" kern="1200" cap="none" spc="0" normalizeH="0" baseline="0" noProof="0">
              <a:ln>
                <a:noFill/>
              </a:ln>
              <a:solidFill>
                <a:srgbClr val="000000"/>
              </a:solidFill>
              <a:effectLst/>
              <a:uLnTx/>
              <a:uFillTx/>
              <a:latin typeface="Arial" panose="020B0604020202020204" pitchFamily="34" charset="0"/>
              <a:cs typeface="Arial"/>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a:solidFill>
                  <a:schemeClr val="accent3"/>
                </a:solidFill>
                <a:latin typeface="+mn-lt"/>
                <a:cs typeface="Arial" panose="020B0604020202020204" pitchFamily="34" charset="0"/>
              </a:rPr>
              <a:t>Honeywell Confidential - ©2024 by Honeywell International Inc. All rights reserved.</a:t>
            </a:r>
          </a:p>
        </p:txBody>
      </p:sp>
      <p:sp>
        <p:nvSpPr>
          <p:cNvPr id="2" name="Content Placeholder 1">
            <a:extLst>
              <a:ext uri="{FF2B5EF4-FFF2-40B4-BE49-F238E27FC236}">
                <a16:creationId xmlns:a16="http://schemas.microsoft.com/office/drawing/2014/main" id="{7D1BFB45-22DD-E204-75BE-7E7267DE5EC7}"/>
              </a:ext>
            </a:extLst>
          </p:cNvPr>
          <p:cNvSpPr txBox="1"/>
          <p:nvPr/>
        </p:nvSpPr>
        <p:spPr>
          <a:xfrm>
            <a:off x="1543580" y="5141295"/>
            <a:ext cx="5532221" cy="1052637"/>
          </a:xfrm>
          <a:prstGeom prst="rect">
            <a:avLst/>
          </a:prstGeom>
        </p:spPr>
        <p:txBody>
          <a:bodyPr lIns="91440" tIns="45720" rIns="91440" bIns="45720" anchor="t"/>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a:rPr>
              <a:t>Solution:</a:t>
            </a:r>
          </a:p>
          <a:p>
            <a:pPr marL="0" indent="0">
              <a:buClrTx/>
              <a:buNone/>
              <a:defRPr/>
            </a:pPr>
            <a:r>
              <a:rPr kumimoji="0" lang="en-US" sz="1200" b="0" i="0" u="none" strike="noStrike" kern="1200" cap="none" spc="0" normalizeH="0" baseline="0" noProof="0" dirty="0">
                <a:ln>
                  <a:noFill/>
                </a:ln>
                <a:solidFill>
                  <a:srgbClr val="000000"/>
                </a:solidFill>
                <a:effectLst/>
                <a:uLnTx/>
                <a:uFillTx/>
                <a:latin typeface="Arial"/>
                <a:cs typeface="Arial"/>
              </a:rPr>
              <a:t> </a:t>
            </a:r>
            <a:r>
              <a:rPr lang="en-US" sz="1200" b="0" dirty="0">
                <a:solidFill>
                  <a:srgbClr val="000000"/>
                </a:solidFill>
                <a:latin typeface="Arial"/>
                <a:cs typeface="Arial"/>
              </a:rPr>
              <a:t>In-Work</a:t>
            </a:r>
            <a:endParaRPr lang="en-US" sz="12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pic>
        <p:nvPicPr>
          <p:cNvPr id="11" name="Picture 10">
            <a:extLst>
              <a:ext uri="{FF2B5EF4-FFF2-40B4-BE49-F238E27FC236}">
                <a16:creationId xmlns:a16="http://schemas.microsoft.com/office/drawing/2014/main" id="{B3ABC6DE-579A-6E9B-59B4-8F6B5ED1820D}"/>
              </a:ext>
            </a:extLst>
          </p:cNvPr>
          <p:cNvPicPr>
            <a:picLocks noChangeAspect="1"/>
          </p:cNvPicPr>
          <p:nvPr/>
        </p:nvPicPr>
        <p:blipFill>
          <a:blip r:embed="rId9"/>
          <a:stretch>
            <a:fillRect/>
          </a:stretch>
        </p:blipFill>
        <p:spPr>
          <a:xfrm>
            <a:off x="7737722" y="1790700"/>
            <a:ext cx="3358657" cy="2768600"/>
          </a:xfrm>
          <a:prstGeom prst="rect">
            <a:avLst/>
          </a:prstGeom>
        </p:spPr>
      </p:pic>
      <p:sp>
        <p:nvSpPr>
          <p:cNvPr id="7" name="BJPseudoFooter">
            <a:extLst>
              <a:ext uri="{FF2B5EF4-FFF2-40B4-BE49-F238E27FC236}">
                <a16:creationId xmlns:a16="http://schemas.microsoft.com/office/drawing/2014/main" id="{E84359CC-4F38-2BD2-1E83-12B9D9675E66}"/>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418180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55280" y="69276"/>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Sean Fowler</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Rich Van Riper</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91683" y="54783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lang="en-US" sz="900" b="1" dirty="0">
                <a:solidFill>
                  <a:prstClr val="black"/>
                </a:solidFill>
                <a:latin typeface="Calibri" panose="020F0502020204030204"/>
              </a:rPr>
              <a:t>05/31/2024</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22389"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9084360" y="554825"/>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11/14/2024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a:t>
            </a:r>
            <a:r>
              <a:rPr lang="en-US" sz="1050" dirty="0">
                <a:solidFill>
                  <a:srgbClr val="000000"/>
                </a:solidFill>
                <a:latin typeface="Arial" panose="020B0604020202020204" pitchFamily="34" charset="0"/>
              </a:rPr>
              <a:t>75</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a:t>
            </a:r>
            <a:r>
              <a:rPr lang="en-US" sz="1050" b="1" dirty="0">
                <a:solidFill>
                  <a:srgbClr val="000000"/>
                </a:solidFill>
                <a:latin typeface="Arial" panose="020B0604020202020204" pitchFamily="34" charset="0"/>
              </a:rPr>
              <a:t>11/14</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6752" y="2390494"/>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22501" y="860458"/>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58028" y="1881863"/>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20868" y="298242"/>
            <a:ext cx="4695041"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Agenda Follow Up</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77861" y="119708"/>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solidFill>
                  <a:srgbClr val="000000"/>
                </a:solidFill>
                <a:latin typeface="Arial" panose="020B0604020202020204" pitchFamily="34" charset="0"/>
              </a:rPr>
              <a:t>7029</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4649" y="95674"/>
            <a:ext cx="639981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CMS/Ovation – Ovation post installation support is not to the expected standard.</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106501"/>
            <a:ext cx="6040655" cy="830997"/>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lang="en-US" sz="1200" b="0" i="0" dirty="0">
                <a:solidFill>
                  <a:srgbClr val="181818"/>
                </a:solidFill>
                <a:effectLst/>
                <a:latin typeface="-apple-system"/>
              </a:rPr>
              <a:t>The CMS group (after the C series transition to OVATION product) is NOT the same. The former BAKER group for the C series had a structure and had POCs for pre and post delivery plus mods support. Honeywell contacts have moved on or been restricted and per aircraft model direct support is no longer offered.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875252" y="2157500"/>
            <a:ext cx="5962821" cy="276999"/>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Find root cause and conduct corrective action.</a:t>
            </a:r>
          </a:p>
        </p:txBody>
      </p:sp>
      <p:sp>
        <p:nvSpPr>
          <p:cNvPr id="38" name="Rectangle 37">
            <a:extLst>
              <a:ext uri="{FF2B5EF4-FFF2-40B4-BE49-F238E27FC236}">
                <a16:creationId xmlns:a16="http://schemas.microsoft.com/office/drawing/2014/main" id="{E2481A18-F869-4693-AF0F-F0E32993CC03}"/>
              </a:ext>
            </a:extLst>
          </p:cNvPr>
          <p:cNvSpPr/>
          <p:nvPr/>
        </p:nvSpPr>
        <p:spPr>
          <a:xfrm>
            <a:off x="815735" y="2667493"/>
            <a:ext cx="6677827" cy="1754326"/>
          </a:xfrm>
          <a:prstGeom prst="rect">
            <a:avLst/>
          </a:prstGeom>
        </p:spPr>
        <p:txBody>
          <a:bodyPr wrap="square">
            <a:spAutoFit/>
          </a:bodyPr>
          <a:lstStyle/>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05/31/24 Created SR and Rail from GCC F2F rail Submission.</a:t>
            </a:r>
            <a:endParaRPr lang="en-US" altLang="en-US" sz="1200" dirty="0">
              <a:solidFill>
                <a:srgbClr val="000000"/>
              </a:solidFill>
              <a:latin typeface="Arial"/>
            </a:endParaRP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06/17/2024: Collected history and background on all 8 GCC Ovation SRs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06/24/2024: Met internally to discuss GCC Ovation SR disposition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07/17/2024: Customer telecon to brief on forward plan</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08/02/2024: Met with CMS PAC on improvement actions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09/16/2024: Presented at CMS PAC on several cases and their specific improvement actions</a:t>
            </a:r>
          </a:p>
          <a:p>
            <a:pPr marL="682625" lvl="2" algn="just"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10/09/2024: Gather data and propose additions to customer response team</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10/22/2024: Met with CMS PAC to discuss enhanced customer support plan</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Duncan Aviation</a:t>
            </a:r>
            <a:r>
              <a:rPr lang="en-US" sz="1050" dirty="0">
                <a:solidFill>
                  <a:srgbClr val="000000"/>
                </a:solidFill>
                <a:latin typeface="Arial" panose="020B0604020202020204" pitchFamily="34" charset="0"/>
              </a:rPr>
              <a:t>, Bombardier</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sp>
        <p:nvSpPr>
          <p:cNvPr id="2" name="TextBox 1">
            <a:extLst>
              <a:ext uri="{FF2B5EF4-FFF2-40B4-BE49-F238E27FC236}">
                <a16:creationId xmlns:a16="http://schemas.microsoft.com/office/drawing/2014/main" id="{79ADF45B-2C69-F9CA-116A-F4E957859AF1}"/>
              </a:ext>
            </a:extLst>
          </p:cNvPr>
          <p:cNvSpPr txBox="1"/>
          <p:nvPr/>
        </p:nvSpPr>
        <p:spPr>
          <a:xfrm>
            <a:off x="828837" y="4746537"/>
            <a:ext cx="6789986" cy="1569660"/>
          </a:xfrm>
          <a:prstGeom prst="rect">
            <a:avLst/>
          </a:prstGeom>
          <a:noFill/>
        </p:spPr>
        <p:txBody>
          <a:bodyPr wrap="square" rtlCol="0">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Cabin Management structure underwent a number of improvements to enhance customer support.</a:t>
            </a:r>
          </a:p>
          <a:p>
            <a:pPr marL="854075"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i="0" u="none" strike="noStrike" kern="1200" cap="none" spc="0" normalizeH="0" baseline="0" noProof="0" dirty="0">
                <a:ln>
                  <a:noFill/>
                </a:ln>
                <a:solidFill>
                  <a:srgbClr val="000000"/>
                </a:solidFill>
                <a:effectLst/>
                <a:uLnTx/>
                <a:uFillTx/>
                <a:latin typeface="Arial"/>
                <a:ea typeface="+mn-ea"/>
                <a:cs typeface="+mn-cs"/>
              </a:rPr>
              <a:t>CMS staffing levels were increased</a:t>
            </a:r>
          </a:p>
          <a:p>
            <a:pPr marL="854075"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i="0" u="none" strike="noStrike" kern="1200" cap="none" spc="0" normalizeH="0" baseline="0" noProof="0" dirty="0">
                <a:ln>
                  <a:noFill/>
                </a:ln>
                <a:solidFill>
                  <a:srgbClr val="000000"/>
                </a:solidFill>
                <a:effectLst/>
                <a:uLnTx/>
                <a:uFillTx/>
                <a:latin typeface="Arial"/>
                <a:ea typeface="+mn-ea"/>
                <a:cs typeface="+mn-cs"/>
              </a:rPr>
              <a:t>Priority scoring was changed to provide improved post-installation (Aftermarket) support.</a:t>
            </a:r>
          </a:p>
          <a:p>
            <a:pPr marL="854075"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i="0" u="none" strike="noStrike" kern="1200" cap="none" spc="0" normalizeH="0" baseline="0" noProof="0" dirty="0">
                <a:ln>
                  <a:noFill/>
                </a:ln>
                <a:solidFill>
                  <a:srgbClr val="000000"/>
                </a:solidFill>
                <a:effectLst/>
                <a:uLnTx/>
                <a:uFillTx/>
                <a:latin typeface="Arial"/>
                <a:ea typeface="+mn-ea"/>
                <a:cs typeface="+mn-cs"/>
              </a:rPr>
              <a:t>The CMS group was restructured to include a dedicated Quality Engineer.</a:t>
            </a:r>
          </a:p>
          <a:p>
            <a:pPr marL="854075"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i="0" u="none" strike="noStrike" kern="1200" cap="none" spc="0" normalizeH="0" baseline="0" noProof="0" dirty="0">
                <a:ln>
                  <a:noFill/>
                </a:ln>
                <a:solidFill>
                  <a:srgbClr val="000000"/>
                </a:solidFill>
                <a:effectLst/>
                <a:uLnTx/>
                <a:uFillTx/>
                <a:latin typeface="Arial"/>
                <a:ea typeface="+mn-ea"/>
                <a:cs typeface="+mn-cs"/>
              </a:rPr>
              <a:t>A campaign to establish stronger relations with CMS supplies was initiated and now regular meetings occur to cover reported field failures.</a:t>
            </a:r>
          </a:p>
        </p:txBody>
      </p:sp>
      <p:sp>
        <p:nvSpPr>
          <p:cNvPr id="11" name="Content Placeholder 1">
            <a:extLst>
              <a:ext uri="{FF2B5EF4-FFF2-40B4-BE49-F238E27FC236}">
                <a16:creationId xmlns:a16="http://schemas.microsoft.com/office/drawing/2014/main" id="{78EFBCAB-E629-A617-7869-BCD1C8D1575C}"/>
              </a:ext>
            </a:extLst>
          </p:cNvPr>
          <p:cNvSpPr txBox="1"/>
          <p:nvPr/>
        </p:nvSpPr>
        <p:spPr>
          <a:xfrm>
            <a:off x="1522501" y="4439787"/>
            <a:ext cx="1811478"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Proposed Solution: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pic>
        <p:nvPicPr>
          <p:cNvPr id="18" name="Picture 17">
            <a:extLst>
              <a:ext uri="{FF2B5EF4-FFF2-40B4-BE49-F238E27FC236}">
                <a16:creationId xmlns:a16="http://schemas.microsoft.com/office/drawing/2014/main" id="{629963CA-1448-7235-7BED-0C3F582523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2062" y="1822587"/>
            <a:ext cx="2795985" cy="2795985"/>
          </a:xfrm>
          <a:prstGeom prst="rect">
            <a:avLst/>
          </a:prstGeom>
        </p:spPr>
      </p:pic>
      <p:sp>
        <p:nvSpPr>
          <p:cNvPr id="7" name="BJPseudoFooter">
            <a:extLst>
              <a:ext uri="{FF2B5EF4-FFF2-40B4-BE49-F238E27FC236}">
                <a16:creationId xmlns:a16="http://schemas.microsoft.com/office/drawing/2014/main" id="{65A55D93-01D7-38EC-1EF8-A6336AAC8A60}"/>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145986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7BF5-8D4D-5C60-82DE-A453D7631D4A}"/>
            </a:ext>
          </a:extLst>
        </p:cNvPr>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4B4B95AA-9952-EBC8-AEB4-126EC41D2216}"/>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16" name="Object 15" hidden="1">
                        <a:extLst>
                          <a:ext uri="{FF2B5EF4-FFF2-40B4-BE49-F238E27FC236}">
                            <a16:creationId xmlns:a16="http://schemas.microsoft.com/office/drawing/2014/main" id="{4B4B95AA-9952-EBC8-AEB4-126EC41D2216}"/>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66F56F7A-F1A6-E956-5706-33019018E38A}"/>
              </a:ext>
            </a:extLst>
          </p:cNvPr>
          <p:cNvSpPr/>
          <p:nvPr>
            <p:custDataLst>
              <p:tags r:id="rId2"/>
            </p:custDataLst>
          </p:nvPr>
        </p:nvSpPr>
        <p:spPr>
          <a:xfrm>
            <a:off x="152400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eaLnBrk="1" fontAlgn="auto" hangingPunct="1">
              <a:spcBef>
                <a:spcPts val="0"/>
              </a:spcBef>
              <a:spcAft>
                <a:spcPts val="0"/>
              </a:spcAft>
              <a:defRPr/>
            </a:pPr>
            <a:endParaRPr lang="en-US" sz="2800" err="1">
              <a:solidFill>
                <a:prstClr val="black"/>
              </a:solidFill>
              <a:latin typeface="Arial Black" panose="020B0A04020102020204" pitchFamily="34" charset="0"/>
              <a:sym typeface="Arial Black" panose="020B0A04020102020204" pitchFamily="34" charset="0"/>
            </a:endParaRPr>
          </a:p>
        </p:txBody>
      </p:sp>
      <p:sp>
        <p:nvSpPr>
          <p:cNvPr id="2" name="Rectangle 1">
            <a:extLst>
              <a:ext uri="{FF2B5EF4-FFF2-40B4-BE49-F238E27FC236}">
                <a16:creationId xmlns:a16="http://schemas.microsoft.com/office/drawing/2014/main" id="{9C3B4D32-6ADC-463F-99CF-E529B6C28E0C}"/>
              </a:ext>
            </a:extLst>
          </p:cNvPr>
          <p:cNvSpPr/>
          <p:nvPr/>
        </p:nvSpPr>
        <p:spPr>
          <a:xfrm>
            <a:off x="860368" y="750256"/>
            <a:ext cx="10471263" cy="735586"/>
          </a:xfrm>
          <a:prstGeom prst="rect">
            <a:avLst/>
          </a:prstGeom>
        </p:spPr>
        <p:txBody>
          <a:bodyPr wrap="square">
            <a:spAutoFit/>
          </a:bodyPr>
          <a:lstStyle/>
          <a:p>
            <a:pPr algn="ctr">
              <a:lnSpc>
                <a:spcPct val="85000"/>
              </a:lnSpc>
              <a:spcBef>
                <a:spcPct val="15000"/>
              </a:spcBef>
              <a:defRPr/>
            </a:pPr>
            <a:r>
              <a:rPr lang="en-US" sz="2800" b="1" kern="0" dirty="0">
                <a:solidFill>
                  <a:srgbClr val="000000">
                    <a:lumMod val="65000"/>
                    <a:lumOff val="35000"/>
                  </a:srgbClr>
                </a:solidFill>
                <a:latin typeface="Arial"/>
              </a:rPr>
              <a:t>Rail Review </a:t>
            </a:r>
          </a:p>
          <a:p>
            <a:pPr algn="ctr">
              <a:lnSpc>
                <a:spcPct val="85000"/>
              </a:lnSpc>
              <a:spcBef>
                <a:spcPct val="15000"/>
              </a:spcBef>
              <a:defRPr/>
            </a:pPr>
            <a:endParaRPr lang="en-US" kern="0" dirty="0">
              <a:solidFill>
                <a:srgbClr val="000000">
                  <a:lumMod val="65000"/>
                  <a:lumOff val="35000"/>
                </a:srgbClr>
              </a:solidFill>
              <a:latin typeface="Arial"/>
            </a:endParaRPr>
          </a:p>
        </p:txBody>
      </p:sp>
      <p:pic>
        <p:nvPicPr>
          <p:cNvPr id="7" name="Picture 6">
            <a:extLst>
              <a:ext uri="{FF2B5EF4-FFF2-40B4-BE49-F238E27FC236}">
                <a16:creationId xmlns:a16="http://schemas.microsoft.com/office/drawing/2014/main" id="{AFE25CB3-17C6-D6E7-D09A-D36CA41D0410}"/>
              </a:ext>
            </a:extLst>
          </p:cNvPr>
          <p:cNvPicPr>
            <a:picLocks noChangeAspect="1"/>
          </p:cNvPicPr>
          <p:nvPr/>
        </p:nvPicPr>
        <p:blipFill>
          <a:blip r:embed="rId8"/>
          <a:stretch>
            <a:fillRect/>
          </a:stretch>
        </p:blipFill>
        <p:spPr>
          <a:xfrm>
            <a:off x="1654799" y="115558"/>
            <a:ext cx="4075433" cy="237268"/>
          </a:xfrm>
          <a:prstGeom prst="rect">
            <a:avLst/>
          </a:prstGeom>
        </p:spPr>
      </p:pic>
      <p:sp>
        <p:nvSpPr>
          <p:cNvPr id="3" name="Rectangle 23">
            <a:extLst>
              <a:ext uri="{FF2B5EF4-FFF2-40B4-BE49-F238E27FC236}">
                <a16:creationId xmlns:a16="http://schemas.microsoft.com/office/drawing/2014/main" id="{7F0F5E78-2C30-C4D3-0A07-DF6A39408A99}"/>
              </a:ext>
            </a:extLst>
          </p:cNvPr>
          <p:cNvSpPr>
            <a:spLocks noChangeArrowheads="1"/>
          </p:cNvSpPr>
          <p:nvPr/>
        </p:nvSpPr>
        <p:spPr bwMode="auto">
          <a:xfrm>
            <a:off x="7318599" y="6474200"/>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graphicFrame>
        <p:nvGraphicFramePr>
          <p:cNvPr id="5" name="Table 4">
            <a:extLst>
              <a:ext uri="{FF2B5EF4-FFF2-40B4-BE49-F238E27FC236}">
                <a16:creationId xmlns:a16="http://schemas.microsoft.com/office/drawing/2014/main" id="{BB6E79EE-649B-A939-56EE-5C4AEC0DCC38}"/>
              </a:ext>
            </a:extLst>
          </p:cNvPr>
          <p:cNvGraphicFramePr>
            <a:graphicFrameLocks noGrp="1"/>
          </p:cNvGraphicFramePr>
          <p:nvPr>
            <p:extLst>
              <p:ext uri="{D42A27DB-BD31-4B8C-83A1-F6EECF244321}">
                <p14:modId xmlns:p14="http://schemas.microsoft.com/office/powerpoint/2010/main" val="1165453155"/>
              </p:ext>
            </p:extLst>
          </p:nvPr>
        </p:nvGraphicFramePr>
        <p:xfrm>
          <a:off x="862330" y="1480820"/>
          <a:ext cx="9424079" cy="4827088"/>
        </p:xfrm>
        <a:graphic>
          <a:graphicData uri="http://schemas.openxmlformats.org/drawingml/2006/table">
            <a:tbl>
              <a:tblPr bandRow="1">
                <a:tableStyleId>{5C22544A-7EE6-4342-B048-85BDC9FD1C3A}</a:tableStyleId>
              </a:tblPr>
              <a:tblGrid>
                <a:gridCol w="866407">
                  <a:extLst>
                    <a:ext uri="{9D8B030D-6E8A-4147-A177-3AD203B41FA5}">
                      <a16:colId xmlns:a16="http://schemas.microsoft.com/office/drawing/2014/main" val="452837374"/>
                    </a:ext>
                  </a:extLst>
                </a:gridCol>
                <a:gridCol w="361020">
                  <a:extLst>
                    <a:ext uri="{9D8B030D-6E8A-4147-A177-3AD203B41FA5}">
                      <a16:colId xmlns:a16="http://schemas.microsoft.com/office/drawing/2014/main" val="1018452339"/>
                    </a:ext>
                  </a:extLst>
                </a:gridCol>
                <a:gridCol w="8196652">
                  <a:extLst>
                    <a:ext uri="{9D8B030D-6E8A-4147-A177-3AD203B41FA5}">
                      <a16:colId xmlns:a16="http://schemas.microsoft.com/office/drawing/2014/main" val="3197082630"/>
                    </a:ext>
                  </a:extLst>
                </a:gridCol>
              </a:tblGrid>
              <a:tr h="301693">
                <a:tc>
                  <a:txBody>
                    <a:bodyPr/>
                    <a:lstStyle/>
                    <a:p>
                      <a:pPr algn="r" fontAlgn="b"/>
                      <a:r>
                        <a:rPr lang="en-US" sz="1200" b="1">
                          <a:effectLst/>
                          <a:latin typeface="Aptos"/>
                        </a:rPr>
                        <a:t>3051</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Pilatus PC12 KSA-2700 Servo Reliability</a:t>
                      </a:r>
                    </a:p>
                  </a:txBody>
                  <a:tcPr marL="9525" marR="9525" marT="9525" anchor="b">
                    <a:lnL>
                      <a:noFill/>
                    </a:lnL>
                    <a:lnR>
                      <a:noFill/>
                    </a:lnR>
                    <a:lnT>
                      <a:noFill/>
                    </a:lnT>
                    <a:lnB>
                      <a:noFill/>
                    </a:lnB>
                    <a:noFill/>
                  </a:tcPr>
                </a:tc>
                <a:extLst>
                  <a:ext uri="{0D108BD9-81ED-4DB2-BD59-A6C34878D82A}">
                    <a16:rowId xmlns:a16="http://schemas.microsoft.com/office/drawing/2014/main" val="4079422018"/>
                  </a:ext>
                </a:extLst>
              </a:tr>
              <a:tr h="301693">
                <a:tc>
                  <a:txBody>
                    <a:bodyPr/>
                    <a:lstStyle/>
                    <a:p>
                      <a:pPr algn="r" fontAlgn="b"/>
                      <a:r>
                        <a:rPr lang="en-US" sz="1200" b="1">
                          <a:effectLst/>
                          <a:latin typeface="Aptos"/>
                        </a:rPr>
                        <a:t>3053</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CMC UTIL Function Fail. </a:t>
                      </a:r>
                    </a:p>
                  </a:txBody>
                  <a:tcPr marL="9525" marR="9525" marT="9525" anchor="b">
                    <a:lnL>
                      <a:noFill/>
                    </a:lnL>
                    <a:lnR>
                      <a:noFill/>
                    </a:lnR>
                    <a:lnT>
                      <a:noFill/>
                    </a:lnT>
                    <a:lnB>
                      <a:noFill/>
                    </a:lnB>
                    <a:noFill/>
                  </a:tcPr>
                </a:tc>
                <a:extLst>
                  <a:ext uri="{0D108BD9-81ED-4DB2-BD59-A6C34878D82A}">
                    <a16:rowId xmlns:a16="http://schemas.microsoft.com/office/drawing/2014/main" val="3317233154"/>
                  </a:ext>
                </a:extLst>
              </a:tr>
              <a:tr h="301693">
                <a:tc>
                  <a:txBody>
                    <a:bodyPr/>
                    <a:lstStyle/>
                    <a:p>
                      <a:pPr algn="r" fontAlgn="b"/>
                      <a:r>
                        <a:rPr lang="en-US" sz="1200" b="1">
                          <a:effectLst/>
                          <a:latin typeface="Aptos"/>
                        </a:rPr>
                        <a:t>3054</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CD-830 Plan/Roadmap</a:t>
                      </a:r>
                    </a:p>
                  </a:txBody>
                  <a:tcPr marL="9525" marR="9525" marT="9525" anchor="b">
                    <a:lnL>
                      <a:noFill/>
                    </a:lnL>
                    <a:lnR>
                      <a:noFill/>
                    </a:lnR>
                    <a:lnT>
                      <a:noFill/>
                    </a:lnT>
                    <a:lnB>
                      <a:noFill/>
                    </a:lnB>
                    <a:noFill/>
                  </a:tcPr>
                </a:tc>
                <a:extLst>
                  <a:ext uri="{0D108BD9-81ED-4DB2-BD59-A6C34878D82A}">
                    <a16:rowId xmlns:a16="http://schemas.microsoft.com/office/drawing/2014/main" val="4275186999"/>
                  </a:ext>
                </a:extLst>
              </a:tr>
              <a:tr h="301693">
                <a:tc>
                  <a:txBody>
                    <a:bodyPr/>
                    <a:lstStyle/>
                    <a:p>
                      <a:pPr algn="r" fontAlgn="b"/>
                      <a:r>
                        <a:rPr lang="en-US" sz="1200" b="1">
                          <a:effectLst/>
                          <a:latin typeface="Aptos"/>
                        </a:rPr>
                        <a:t>5036</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PC-12 NG Fuel Calculations after amending Flight Plan</a:t>
                      </a:r>
                    </a:p>
                  </a:txBody>
                  <a:tcPr marL="9525" marR="9525" marT="9525" anchor="b">
                    <a:lnL>
                      <a:noFill/>
                    </a:lnL>
                    <a:lnR>
                      <a:noFill/>
                    </a:lnR>
                    <a:lnT>
                      <a:noFill/>
                    </a:lnT>
                    <a:lnB>
                      <a:noFill/>
                    </a:lnB>
                    <a:noFill/>
                  </a:tcPr>
                </a:tc>
                <a:extLst>
                  <a:ext uri="{0D108BD9-81ED-4DB2-BD59-A6C34878D82A}">
                    <a16:rowId xmlns:a16="http://schemas.microsoft.com/office/drawing/2014/main" val="777987264"/>
                  </a:ext>
                </a:extLst>
              </a:tr>
              <a:tr h="301693">
                <a:tc>
                  <a:txBody>
                    <a:bodyPr/>
                    <a:lstStyle/>
                    <a:p>
                      <a:pPr algn="r" fontAlgn="b"/>
                      <a:r>
                        <a:rPr lang="en-US" sz="1200" b="1">
                          <a:effectLst/>
                          <a:latin typeface="Aptos"/>
                        </a:rPr>
                        <a:t>5037</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PC-12 NG Unable to modify flight ID in air</a:t>
                      </a:r>
                      <a:r>
                        <a:rPr lang="en-US" sz="1200" b="1">
                          <a:effectLst/>
                          <a:latin typeface="Arial"/>
                        </a:rPr>
                        <a:t>. </a:t>
                      </a:r>
                    </a:p>
                  </a:txBody>
                  <a:tcPr marL="9525" marR="9525" marT="9525" anchor="b">
                    <a:lnL>
                      <a:noFill/>
                    </a:lnL>
                    <a:lnR>
                      <a:noFill/>
                    </a:lnR>
                    <a:lnT>
                      <a:noFill/>
                    </a:lnT>
                    <a:lnB>
                      <a:noFill/>
                    </a:lnB>
                    <a:noFill/>
                  </a:tcPr>
                </a:tc>
                <a:extLst>
                  <a:ext uri="{0D108BD9-81ED-4DB2-BD59-A6C34878D82A}">
                    <a16:rowId xmlns:a16="http://schemas.microsoft.com/office/drawing/2014/main" val="2807782730"/>
                  </a:ext>
                </a:extLst>
              </a:tr>
              <a:tr h="301693">
                <a:tc>
                  <a:txBody>
                    <a:bodyPr/>
                    <a:lstStyle/>
                    <a:p>
                      <a:pPr algn="r" fontAlgn="b"/>
                      <a:r>
                        <a:rPr lang="en-US" sz="1200" b="1">
                          <a:effectLst/>
                          <a:latin typeface="Aptos"/>
                        </a:rPr>
                        <a:t>5040</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RDR-4000 Going into STBY after operating in GND Override </a:t>
                      </a:r>
                    </a:p>
                  </a:txBody>
                  <a:tcPr marL="9525" marR="9525" marT="9525" anchor="b">
                    <a:lnL>
                      <a:noFill/>
                    </a:lnL>
                    <a:lnR>
                      <a:noFill/>
                    </a:lnR>
                    <a:lnT>
                      <a:noFill/>
                    </a:lnT>
                    <a:lnB>
                      <a:noFill/>
                    </a:lnB>
                    <a:noFill/>
                  </a:tcPr>
                </a:tc>
                <a:extLst>
                  <a:ext uri="{0D108BD9-81ED-4DB2-BD59-A6C34878D82A}">
                    <a16:rowId xmlns:a16="http://schemas.microsoft.com/office/drawing/2014/main" val="1928004760"/>
                  </a:ext>
                </a:extLst>
              </a:tr>
              <a:tr h="301693">
                <a:tc>
                  <a:txBody>
                    <a:bodyPr/>
                    <a:lstStyle/>
                    <a:p>
                      <a:pPr algn="r" fontAlgn="b"/>
                      <a:r>
                        <a:rPr lang="en-US" sz="1200" b="1">
                          <a:effectLst/>
                          <a:latin typeface="Aptos"/>
                        </a:rPr>
                        <a:t>3055</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Create user guide and create CMC data customized for each platform including known issues/problems</a:t>
                      </a:r>
                    </a:p>
                  </a:txBody>
                  <a:tcPr marL="9525" marR="9525" marT="9525" anchor="b">
                    <a:lnL>
                      <a:noFill/>
                    </a:lnL>
                    <a:lnR>
                      <a:noFill/>
                    </a:lnR>
                    <a:lnT>
                      <a:noFill/>
                    </a:lnT>
                    <a:lnB>
                      <a:noFill/>
                    </a:lnB>
                    <a:noFill/>
                  </a:tcPr>
                </a:tc>
                <a:extLst>
                  <a:ext uri="{0D108BD9-81ED-4DB2-BD59-A6C34878D82A}">
                    <a16:rowId xmlns:a16="http://schemas.microsoft.com/office/drawing/2014/main" val="1792372395"/>
                  </a:ext>
                </a:extLst>
              </a:tr>
              <a:tr h="301693">
                <a:tc>
                  <a:txBody>
                    <a:bodyPr/>
                    <a:lstStyle/>
                    <a:p>
                      <a:pPr algn="r" fontAlgn="b"/>
                      <a:r>
                        <a:rPr lang="en-US" sz="1200" b="1">
                          <a:effectLst/>
                          <a:latin typeface="Aptos"/>
                        </a:rPr>
                        <a:t>3056</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CMS/Ovation - Switch panel built and lit backwards/incorrectly</a:t>
                      </a:r>
                    </a:p>
                  </a:txBody>
                  <a:tcPr marL="9525" marR="9525" marT="9525" anchor="b">
                    <a:lnL>
                      <a:noFill/>
                    </a:lnL>
                    <a:lnR>
                      <a:noFill/>
                    </a:lnR>
                    <a:lnT>
                      <a:noFill/>
                    </a:lnT>
                    <a:lnB>
                      <a:noFill/>
                    </a:lnB>
                    <a:noFill/>
                  </a:tcPr>
                </a:tc>
                <a:extLst>
                  <a:ext uri="{0D108BD9-81ED-4DB2-BD59-A6C34878D82A}">
                    <a16:rowId xmlns:a16="http://schemas.microsoft.com/office/drawing/2014/main" val="435690748"/>
                  </a:ext>
                </a:extLst>
              </a:tr>
              <a:tr h="301693">
                <a:tc>
                  <a:txBody>
                    <a:bodyPr/>
                    <a:lstStyle/>
                    <a:p>
                      <a:pPr algn="r" fontAlgn="b"/>
                      <a:r>
                        <a:rPr lang="en-US" sz="1200" b="1">
                          <a:effectLst/>
                          <a:latin typeface="Aptos"/>
                        </a:rPr>
                        <a:t>3057</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CMS/Ovation -UIO P/N 990-E2002-002 cycles internal relays when booting up. </a:t>
                      </a:r>
                    </a:p>
                  </a:txBody>
                  <a:tcPr marL="9525" marR="9525" marT="9525" anchor="b">
                    <a:lnL>
                      <a:noFill/>
                    </a:lnL>
                    <a:lnR>
                      <a:noFill/>
                    </a:lnR>
                    <a:lnT>
                      <a:noFill/>
                    </a:lnT>
                    <a:lnB>
                      <a:noFill/>
                    </a:lnB>
                    <a:noFill/>
                  </a:tcPr>
                </a:tc>
                <a:extLst>
                  <a:ext uri="{0D108BD9-81ED-4DB2-BD59-A6C34878D82A}">
                    <a16:rowId xmlns:a16="http://schemas.microsoft.com/office/drawing/2014/main" val="1320938590"/>
                  </a:ext>
                </a:extLst>
              </a:tr>
              <a:tr h="301693">
                <a:tc>
                  <a:txBody>
                    <a:bodyPr/>
                    <a:lstStyle/>
                    <a:p>
                      <a:pPr algn="r" fontAlgn="b"/>
                      <a:r>
                        <a:rPr lang="en-US" sz="1200" b="1">
                          <a:effectLst/>
                          <a:latin typeface="Aptos"/>
                        </a:rPr>
                        <a:t>3058</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CMS/Ovation - CIU DHCP external versus internal - When Ovation is installed</a:t>
                      </a:r>
                    </a:p>
                  </a:txBody>
                  <a:tcPr marL="9525" marR="9525" marT="9525" anchor="b">
                    <a:lnL>
                      <a:noFill/>
                    </a:lnL>
                    <a:lnR>
                      <a:noFill/>
                    </a:lnR>
                    <a:lnT>
                      <a:noFill/>
                    </a:lnT>
                    <a:lnB>
                      <a:noFill/>
                    </a:lnB>
                    <a:noFill/>
                  </a:tcPr>
                </a:tc>
                <a:extLst>
                  <a:ext uri="{0D108BD9-81ED-4DB2-BD59-A6C34878D82A}">
                    <a16:rowId xmlns:a16="http://schemas.microsoft.com/office/drawing/2014/main" val="2371215829"/>
                  </a:ext>
                </a:extLst>
              </a:tr>
              <a:tr h="301693">
                <a:tc>
                  <a:txBody>
                    <a:bodyPr/>
                    <a:lstStyle/>
                    <a:p>
                      <a:pPr algn="r" fontAlgn="b"/>
                      <a:r>
                        <a:rPr lang="en-US" sz="1200" b="1">
                          <a:effectLst/>
                          <a:latin typeface="Aptos"/>
                        </a:rPr>
                        <a:t>3059</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CMS/Ovation - The MIU and briefer panel have ARINC 429 issues</a:t>
                      </a:r>
                    </a:p>
                  </a:txBody>
                  <a:tcPr marL="9525" marR="9525" marT="9525" anchor="b">
                    <a:lnL>
                      <a:noFill/>
                    </a:lnL>
                    <a:lnR>
                      <a:noFill/>
                    </a:lnR>
                    <a:lnT>
                      <a:noFill/>
                    </a:lnT>
                    <a:lnB>
                      <a:noFill/>
                    </a:lnB>
                    <a:noFill/>
                  </a:tcPr>
                </a:tc>
                <a:extLst>
                  <a:ext uri="{0D108BD9-81ED-4DB2-BD59-A6C34878D82A}">
                    <a16:rowId xmlns:a16="http://schemas.microsoft.com/office/drawing/2014/main" val="2074881808"/>
                  </a:ext>
                </a:extLst>
              </a:tr>
              <a:tr h="301693">
                <a:tc>
                  <a:txBody>
                    <a:bodyPr/>
                    <a:lstStyle/>
                    <a:p>
                      <a:pPr algn="r" fontAlgn="b"/>
                      <a:r>
                        <a:rPr lang="en-US" sz="1200" b="1">
                          <a:effectLst/>
                          <a:latin typeface="Aptos"/>
                        </a:rPr>
                        <a:t>3060</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CMS/Ovation - The MIU info box differs from the FMS</a:t>
                      </a:r>
                    </a:p>
                  </a:txBody>
                  <a:tcPr marL="9525" marR="9525" marT="9525" anchor="b">
                    <a:lnL>
                      <a:noFill/>
                    </a:lnL>
                    <a:lnR>
                      <a:noFill/>
                    </a:lnR>
                    <a:lnT>
                      <a:noFill/>
                    </a:lnT>
                    <a:lnB>
                      <a:noFill/>
                    </a:lnB>
                    <a:noFill/>
                  </a:tcPr>
                </a:tc>
                <a:extLst>
                  <a:ext uri="{0D108BD9-81ED-4DB2-BD59-A6C34878D82A}">
                    <a16:rowId xmlns:a16="http://schemas.microsoft.com/office/drawing/2014/main" val="511171203"/>
                  </a:ext>
                </a:extLst>
              </a:tr>
              <a:tr h="301693">
                <a:tc>
                  <a:txBody>
                    <a:bodyPr/>
                    <a:lstStyle/>
                    <a:p>
                      <a:pPr algn="r" fontAlgn="b"/>
                      <a:r>
                        <a:rPr lang="en-US" sz="1200" b="1">
                          <a:effectLst/>
                          <a:latin typeface="Aptos"/>
                        </a:rPr>
                        <a:t>3061</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CMS/Ovation - SCALAR UNIT </a:t>
                      </a:r>
                    </a:p>
                  </a:txBody>
                  <a:tcPr marL="9525" marR="9525" marT="9525" anchor="b">
                    <a:lnL>
                      <a:noFill/>
                    </a:lnL>
                    <a:lnR>
                      <a:noFill/>
                    </a:lnR>
                    <a:lnT>
                      <a:noFill/>
                    </a:lnT>
                    <a:lnB>
                      <a:noFill/>
                    </a:lnB>
                    <a:noFill/>
                  </a:tcPr>
                </a:tc>
                <a:extLst>
                  <a:ext uri="{0D108BD9-81ED-4DB2-BD59-A6C34878D82A}">
                    <a16:rowId xmlns:a16="http://schemas.microsoft.com/office/drawing/2014/main" val="3060000100"/>
                  </a:ext>
                </a:extLst>
              </a:tr>
              <a:tr h="301693">
                <a:tc>
                  <a:txBody>
                    <a:bodyPr/>
                    <a:lstStyle/>
                    <a:p>
                      <a:pPr algn="r" fontAlgn="b"/>
                      <a:r>
                        <a:rPr lang="en-US" sz="1200" b="1">
                          <a:effectLst/>
                          <a:latin typeface="Aptos"/>
                        </a:rPr>
                        <a:t>3062</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dirty="0">
                          <a:effectLst/>
                          <a:latin typeface="Aptos"/>
                        </a:rPr>
                        <a:t>CMS/Ovation - PCU-100 brand new has burnt out pixels</a:t>
                      </a:r>
                    </a:p>
                  </a:txBody>
                  <a:tcPr marL="9525" marR="9525" marT="9525" anchor="b">
                    <a:lnL>
                      <a:noFill/>
                    </a:lnL>
                    <a:lnR>
                      <a:noFill/>
                    </a:lnR>
                    <a:lnT>
                      <a:noFill/>
                    </a:lnT>
                    <a:lnB>
                      <a:noFill/>
                    </a:lnB>
                    <a:noFill/>
                  </a:tcPr>
                </a:tc>
                <a:extLst>
                  <a:ext uri="{0D108BD9-81ED-4DB2-BD59-A6C34878D82A}">
                    <a16:rowId xmlns:a16="http://schemas.microsoft.com/office/drawing/2014/main" val="2832294521"/>
                  </a:ext>
                </a:extLst>
              </a:tr>
              <a:tr h="301693">
                <a:tc>
                  <a:txBody>
                    <a:bodyPr/>
                    <a:lstStyle/>
                    <a:p>
                      <a:pPr algn="r" fontAlgn="b"/>
                      <a:r>
                        <a:rPr lang="en-US" sz="1200" b="1">
                          <a:effectLst/>
                          <a:latin typeface="Aptos"/>
                        </a:rPr>
                        <a:t>3063</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a:effectLst/>
                          <a:latin typeface="Aptos"/>
                        </a:rPr>
                        <a:t>Update CPDLC approved list/equipment/CMF version, </a:t>
                      </a:r>
                      <a:r>
                        <a:rPr lang="en-US" sz="1200" b="1" err="1">
                          <a:effectLst/>
                          <a:latin typeface="Aptos"/>
                        </a:rPr>
                        <a:t>etc</a:t>
                      </a:r>
                      <a:r>
                        <a:rPr lang="en-US" sz="1200" b="1">
                          <a:effectLst/>
                          <a:latin typeface="Aptos"/>
                        </a:rPr>
                        <a:t> </a:t>
                      </a:r>
                    </a:p>
                  </a:txBody>
                  <a:tcPr marL="9525" marR="9525" marT="9525" anchor="b">
                    <a:lnL>
                      <a:noFill/>
                    </a:lnL>
                    <a:lnR>
                      <a:noFill/>
                    </a:lnR>
                    <a:lnT>
                      <a:noFill/>
                    </a:lnT>
                    <a:lnB>
                      <a:noFill/>
                    </a:lnB>
                    <a:noFill/>
                  </a:tcPr>
                </a:tc>
                <a:extLst>
                  <a:ext uri="{0D108BD9-81ED-4DB2-BD59-A6C34878D82A}">
                    <a16:rowId xmlns:a16="http://schemas.microsoft.com/office/drawing/2014/main" val="811899378"/>
                  </a:ext>
                </a:extLst>
              </a:tr>
              <a:tr h="301693">
                <a:tc>
                  <a:txBody>
                    <a:bodyPr/>
                    <a:lstStyle/>
                    <a:p>
                      <a:pPr algn="r" fontAlgn="b"/>
                      <a:r>
                        <a:rPr lang="en-US" sz="1200" b="1">
                          <a:effectLst/>
                          <a:latin typeface="Aptos"/>
                        </a:rPr>
                        <a:t>7029</a:t>
                      </a:r>
                    </a:p>
                  </a:txBody>
                  <a:tcPr marL="9525" marR="9525" marT="9525" anchor="b">
                    <a:lnL>
                      <a:noFill/>
                    </a:lnL>
                    <a:lnR>
                      <a:noFill/>
                    </a:lnR>
                    <a:lnT>
                      <a:noFill/>
                    </a:lnT>
                    <a:lnB>
                      <a:noFill/>
                    </a:lnB>
                    <a:noFill/>
                  </a:tcPr>
                </a:tc>
                <a:tc>
                  <a:txBody>
                    <a:bodyPr/>
                    <a:lstStyle/>
                    <a:p>
                      <a:pPr lvl="0" algn="r">
                        <a:buNone/>
                      </a:pPr>
                      <a:endParaRPr lang="en-US" sz="1200" b="1">
                        <a:effectLst/>
                        <a:latin typeface="Aptos"/>
                      </a:endParaRPr>
                    </a:p>
                  </a:txBody>
                  <a:tcPr marL="9524" marR="9524" marT="9524" anchor="b">
                    <a:lnL w="0">
                      <a:noFill/>
                    </a:lnL>
                    <a:lnR w="0">
                      <a:noFill/>
                    </a:lnR>
                    <a:lnT w="0">
                      <a:noFill/>
                    </a:lnT>
                    <a:lnB w="0">
                      <a:noFill/>
                    </a:lnB>
                    <a:noFill/>
                  </a:tcPr>
                </a:tc>
                <a:tc>
                  <a:txBody>
                    <a:bodyPr/>
                    <a:lstStyle/>
                    <a:p>
                      <a:pPr fontAlgn="b"/>
                      <a:r>
                        <a:rPr lang="en-US" sz="1200" b="1" dirty="0">
                          <a:effectLst/>
                          <a:latin typeface="Aptos"/>
                        </a:rPr>
                        <a:t>CMS/Ovation - Ovation post installation support is NOT the same</a:t>
                      </a:r>
                    </a:p>
                  </a:txBody>
                  <a:tcPr marL="9525" marR="9525" marT="9525" anchor="b">
                    <a:lnL>
                      <a:noFill/>
                    </a:lnL>
                    <a:lnR>
                      <a:noFill/>
                    </a:lnR>
                    <a:lnT>
                      <a:noFill/>
                    </a:lnT>
                    <a:lnB>
                      <a:noFill/>
                    </a:lnB>
                    <a:noFill/>
                  </a:tcPr>
                </a:tc>
                <a:extLst>
                  <a:ext uri="{0D108BD9-81ED-4DB2-BD59-A6C34878D82A}">
                    <a16:rowId xmlns:a16="http://schemas.microsoft.com/office/drawing/2014/main" val="3762262671"/>
                  </a:ext>
                </a:extLst>
              </a:tr>
            </a:tbl>
          </a:graphicData>
        </a:graphic>
      </p:graphicFrame>
      <p:sp>
        <p:nvSpPr>
          <p:cNvPr id="4" name="BJPseudoFooter">
            <a:extLst>
              <a:ext uri="{FF2B5EF4-FFF2-40B4-BE49-F238E27FC236}">
                <a16:creationId xmlns:a16="http://schemas.microsoft.com/office/drawing/2014/main" id="{623354AF-E41A-C948-DA17-BC07592B30B2}"/>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406497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a:solidFill>
                <a:schemeClr val="tx1"/>
              </a:solidFill>
              <a:latin typeface="Arial Black" panose="020B0A04020102020204" pitchFamily="34" charset="0"/>
              <a:ea typeface="+mj-ea"/>
              <a:cs typeface="+mj-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fld id="{7B94EC18-1D2B-4535-B738-0E53AFE26620}" type="slidenum">
              <a:rPr lang="en-US" smtClean="0"/>
              <a:t>3</a:t>
            </a:fld>
            <a:endParaRPr lang="en-US" dirty="0"/>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lvl="0" eaLnBrk="0" fontAlgn="base" hangingPunct="0">
              <a:spcBef>
                <a:spcPct val="0"/>
              </a:spcBef>
              <a:spcAft>
                <a:spcPct val="0"/>
              </a:spcAft>
              <a:defRPr/>
            </a:pPr>
            <a:r>
              <a:rPr lang="en-US" sz="1050" b="1" dirty="0">
                <a:solidFill>
                  <a:srgbClr val="000000"/>
                </a:solidFill>
                <a:latin typeface="Arial"/>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61523" y="152709"/>
            <a:ext cx="1449690" cy="253916"/>
          </a:xfrm>
          <a:prstGeom prst="rect">
            <a:avLst/>
          </a:prstGeom>
          <a:noFill/>
        </p:spPr>
        <p:txBody>
          <a:bodyPr wrap="square" rtlCol="0">
            <a:spAutoFit/>
          </a:bodyPr>
          <a:lstStyle/>
          <a:p>
            <a:pPr lvl="0" eaLnBrk="0" fontAlgn="base" hangingPunct="0">
              <a:spcBef>
                <a:spcPct val="0"/>
              </a:spcBef>
              <a:spcAft>
                <a:spcPct val="0"/>
              </a:spcAft>
              <a:defRPr/>
            </a:pPr>
            <a:r>
              <a:rPr lang="en-US" sz="1050" b="1" dirty="0">
                <a:solidFill>
                  <a:schemeClr val="accent1"/>
                </a:solidFill>
                <a:latin typeface="Arial" panose="020B0604020202020204" pitchFamily="34" charset="0"/>
              </a:rPr>
              <a:t>Electrical</a:t>
            </a:r>
            <a:endParaRPr lang="en-US" sz="1050" b="1" dirty="0">
              <a:solidFill>
                <a:schemeClr val="accent1"/>
              </a:solidFill>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807019" y="6102289"/>
            <a:ext cx="2501059" cy="461665"/>
          </a:xfrm>
          <a:prstGeom prst="rect">
            <a:avLst/>
          </a:prstGeom>
          <a:noFill/>
        </p:spPr>
        <p:txBody>
          <a:bodyPr wrap="square" rtlCol="0">
            <a:spAutoFit/>
          </a:bodyPr>
          <a:lstStyle/>
          <a:p>
            <a:pPr eaLnBrk="0" fontAlgn="base" hangingPunct="0">
              <a:spcBef>
                <a:spcPct val="0"/>
              </a:spcBef>
              <a:spcAft>
                <a:spcPct val="0"/>
              </a:spcAft>
              <a:defRPr/>
            </a:pPr>
            <a:r>
              <a:rPr lang="en-US" sz="1200" dirty="0">
                <a:solidFill>
                  <a:srgbClr val="000000"/>
                </a:solidFill>
                <a:latin typeface="Arial" panose="020B0604020202020204" pitchFamily="34" charset="0"/>
                <a:cs typeface="Arial" panose="020B0604020202020204" pitchFamily="34" charset="0"/>
              </a:rPr>
              <a:t>APAC, EMEAI, Americas</a:t>
            </a:r>
          </a:p>
          <a:p>
            <a:pPr>
              <a:defRPr/>
            </a:pPr>
            <a:endParaRPr lang="en-US" sz="1200" dirty="0">
              <a:solidFill>
                <a:srgbClr val="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050" b="1" dirty="0">
                <a:solidFill>
                  <a:srgbClr val="000000"/>
                </a:solidFill>
                <a:latin typeface="Arial"/>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050" b="1" dirty="0">
                <a:solidFill>
                  <a:srgbClr val="000000"/>
                </a:solidFill>
                <a:latin typeface="Arial"/>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a:defRPr/>
            </a:pPr>
            <a:r>
              <a:rPr lang="en-US" b="1" dirty="0">
                <a:solidFill>
                  <a:srgbClr val="000000"/>
                </a:solidFill>
                <a:latin typeface="Arial"/>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latin typeface="Arial" panose="020B0604020202020204" pitchFamily="34" charset="0"/>
              </a:rPr>
              <a:t>Owner: Ben Miles</a:t>
            </a:r>
            <a:endParaRPr lang="en-US" sz="900" b="1" dirty="0">
              <a:solidFill>
                <a:srgbClr val="000000"/>
              </a:solidFill>
              <a:latin typeface="Times New Roman" pitchFamily="18" charset="0"/>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latin typeface="Arial" panose="020B0604020202020204" pitchFamily="34" charset="0"/>
                <a:cs typeface="Arial" panose="020B0604020202020204" pitchFamily="34" charset="0"/>
              </a:rPr>
              <a:t>Initiator: Jack Shields</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50903" y="55740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900" b="1" dirty="0">
                <a:solidFill>
                  <a:srgbClr val="000000"/>
                </a:solidFill>
                <a:latin typeface="Arial" panose="020B0604020202020204" pitchFamily="34" charset="0"/>
              </a:rPr>
              <a:t>Initiation Date: </a:t>
            </a:r>
            <a:r>
              <a:rPr lang="en-US" sz="900" b="1" dirty="0">
                <a:solidFill>
                  <a:schemeClr val="tx1"/>
                </a:solidFill>
              </a:rPr>
              <a:t>07-20-2023</a:t>
            </a:r>
            <a:endParaRPr lang="en-US" sz="900" dirty="0">
              <a:solidFill>
                <a:schemeClr val="tx1"/>
              </a:solidFill>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04878"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rPr>
              <a:t>Moved to Top 25: </a:t>
            </a:r>
            <a:r>
              <a:rPr kumimoji="0" lang="en-US" sz="900" b="1" i="0" u="none" strike="noStrike" kern="1200" cap="none" spc="0" normalizeH="0" baseline="0" noProof="0" dirty="0">
                <a:ln>
                  <a:noFill/>
                </a:ln>
                <a:solidFill>
                  <a:srgbClr val="000000"/>
                </a:solidFill>
                <a:effectLst/>
                <a:uLnTx/>
                <a:uFillTx/>
                <a:latin typeface="Arial"/>
                <a:ea typeface="+mn-ea"/>
                <a:cs typeface="+mn-cs"/>
              </a:rPr>
              <a:t> </a:t>
            </a:r>
            <a:endParaRPr lang="en-US" sz="900" b="1" dirty="0">
              <a:solidFill>
                <a:srgbClr val="000000"/>
              </a:solidFill>
            </a:endParaRPr>
          </a:p>
        </p:txBody>
      </p:sp>
      <p:sp>
        <p:nvSpPr>
          <p:cNvPr id="24" name="TextBox 23">
            <a:extLst>
              <a:ext uri="{FF2B5EF4-FFF2-40B4-BE49-F238E27FC236}">
                <a16:creationId xmlns:a16="http://schemas.microsoft.com/office/drawing/2014/main" id="{2CEF4CB6-BAD8-4B35-AC8A-A18F9D5EB3C1}"/>
              </a:ext>
            </a:extLst>
          </p:cNvPr>
          <p:cNvSpPr txBox="1"/>
          <p:nvPr/>
        </p:nvSpPr>
        <p:spPr>
          <a:xfrm>
            <a:off x="9057549" y="547038"/>
            <a:ext cx="2020258"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latin typeface="Arial" panose="020B0604020202020204" pitchFamily="34" charset="0"/>
              </a:rPr>
              <a:t>Original Commit Date: 06-30-2024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27854" y="1331515"/>
            <a:ext cx="2580224" cy="438582"/>
          </a:xfrm>
          <a:prstGeom prst="rect">
            <a:avLst/>
          </a:prstGeom>
          <a:noFill/>
        </p:spPr>
        <p:txBody>
          <a:bodyPr wrap="square" rtlCol="0">
            <a:spAutoFit/>
          </a:bodyPr>
          <a:lstStyle/>
          <a:p>
            <a:pPr lvl="0" eaLnBrk="0" fontAlgn="base" hangingPunct="0">
              <a:spcBef>
                <a:spcPct val="0"/>
              </a:spcBef>
              <a:spcAft>
                <a:spcPct val="0"/>
              </a:spcAft>
              <a:defRPr/>
            </a:pPr>
            <a:r>
              <a:rPr lang="en-US" sz="1200" dirty="0">
                <a:solidFill>
                  <a:srgbClr val="000000"/>
                </a:solidFill>
                <a:latin typeface="Arial" panose="020B0604020202020204" pitchFamily="34" charset="0"/>
              </a:rPr>
              <a:t>% Completed: 50%</a:t>
            </a:r>
          </a:p>
          <a:p>
            <a:pPr lvl="0" eaLnBrk="0" fontAlgn="base" hangingPunct="0">
              <a:spcBef>
                <a:spcPct val="0"/>
              </a:spcBef>
              <a:spcAft>
                <a:spcPct val="0"/>
              </a:spcAft>
              <a:defRPr/>
            </a:pPr>
            <a:r>
              <a:rPr lang="en-US" sz="1050" dirty="0">
                <a:solidFill>
                  <a:srgbClr val="000000"/>
                </a:solidFill>
                <a:latin typeface="Arial" panose="020B0604020202020204" pitchFamily="34" charset="0"/>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1050" b="1" dirty="0">
                <a:solidFill>
                  <a:srgbClr val="000000"/>
                </a:solidFill>
                <a:latin typeface="Arial" panose="020B0604020202020204" pitchFamily="34" charset="0"/>
              </a:rPr>
              <a:t>Estimated Completion Date: 03-31-2025</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indent="0">
              <a:buClrTx/>
              <a:buNone/>
              <a:defRPr/>
            </a:pPr>
            <a:r>
              <a:rPr lang="en-US" sz="1600" dirty="0">
                <a:solidFill>
                  <a:srgbClr val="000000"/>
                </a:solidFill>
                <a:latin typeface="Arial" panose="020B0604020202020204" pitchFamily="34" charset="0"/>
                <a:cs typeface="Arial" panose="020B0604020202020204" pitchFamily="34" charset="0"/>
              </a:rPr>
              <a:t>Status &amp; Dates: </a:t>
            </a:r>
          </a:p>
          <a:p>
            <a:pPr marL="0" indent="0">
              <a:buClrTx/>
              <a:buNone/>
              <a:defRPr/>
            </a:pPr>
            <a:endParaRPr lang="en-US" sz="1600" dirty="0">
              <a:solidFill>
                <a:srgbClr val="000000"/>
              </a:solidFill>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Problem Description: </a:t>
            </a:r>
          </a:p>
          <a:p>
            <a:endParaRPr lang="en-US" sz="1100" dirty="0"/>
          </a:p>
        </p:txBody>
      </p:sp>
      <p:sp>
        <p:nvSpPr>
          <p:cNvPr id="28" name="Rectangle 27">
            <a:extLst>
              <a:ext uri="{FF2B5EF4-FFF2-40B4-BE49-F238E27FC236}">
                <a16:creationId xmlns:a16="http://schemas.microsoft.com/office/drawing/2014/main" id="{CF679836-DD22-43EE-949E-7C8A68A72246}"/>
              </a:ext>
            </a:extLst>
          </p:cNvPr>
          <p:cNvSpPr/>
          <p:nvPr/>
        </p:nvSpPr>
        <p:spPr>
          <a:xfrm>
            <a:off x="1524000" y="1926828"/>
            <a:ext cx="5193242" cy="338554"/>
          </a:xfrm>
          <a:prstGeom prst="rect">
            <a:avLst/>
          </a:prstGeom>
        </p:spPr>
        <p:txBody>
          <a:bodyPr wrap="square">
            <a:spAutoFit/>
          </a:bodyPr>
          <a:lstStyle/>
          <a:p>
            <a:pPr>
              <a:defRPr/>
            </a:pPr>
            <a:r>
              <a:rPr lang="en-US" sz="1600" b="1" dirty="0">
                <a:latin typeface="Arial" panose="020B0604020202020204" pitchFamily="34" charset="0"/>
                <a:cs typeface="Arial" panose="020B0604020202020204" pitchFamily="34" charset="0"/>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347700" y="321710"/>
            <a:ext cx="654318" cy="253916"/>
          </a:xfrm>
          <a:prstGeom prst="rect">
            <a:avLst/>
          </a:prstGeom>
        </p:spPr>
        <p:txBody>
          <a:bodyPr wrap="square">
            <a:spAutoFit/>
          </a:bodyPr>
          <a:lstStyle/>
          <a:p>
            <a:r>
              <a:rPr lang="en-US" sz="1050" b="1" dirty="0">
                <a:solidFill>
                  <a:srgbClr val="FF0000"/>
                </a:solidFill>
                <a:latin typeface="Arial" panose="020B0604020202020204" pitchFamily="34" charset="0"/>
              </a:rPr>
              <a:t>Queue</a:t>
            </a:r>
            <a:endParaRPr lang="en-US" sz="1050" b="1" dirty="0">
              <a:solidFill>
                <a:srgbClr val="FF0000"/>
              </a:solidFill>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75254" y="1303349"/>
            <a:ext cx="6382353" cy="646331"/>
          </a:xfrm>
          <a:prstGeom prst="rect">
            <a:avLst/>
          </a:prstGeom>
        </p:spPr>
        <p:txBody>
          <a:bodyPr wrap="square">
            <a:spAutoFit/>
          </a:bodyPr>
          <a:lstStyle/>
          <a:p>
            <a:pPr marL="682625" marR="0" lvl="2" defTabSz="914400" rtl="0" eaLnBrk="0" fontAlgn="base" latinLnBrk="0" hangingPunct="0">
              <a:lnSpc>
                <a:spcPct val="100000"/>
              </a:lnSpc>
              <a:spcBef>
                <a:spcPct val="0"/>
              </a:spcBef>
              <a:spcAft>
                <a:spcPct val="0"/>
              </a:spcAft>
              <a:buClrTx/>
              <a:buSzTx/>
              <a:tabLst/>
              <a:defRPr/>
            </a:pPr>
            <a:r>
              <a:rPr lang="en-US" sz="1200" dirty="0">
                <a:solidFill>
                  <a:srgbClr val="000000"/>
                </a:solidFill>
                <a:latin typeface="Arial" panose="020B0604020202020204" pitchFamily="34" charset="0"/>
                <a:cs typeface="Arial" panose="020B0604020202020204" pitchFamily="34" charset="0"/>
              </a:rPr>
              <a:t>The KSA 2700 PN 065-00190-0101 primary servo MTBF has been greatly reduced over the last year. Each PC-12NG and NGX has 3 of these in each tail. When a single servo fails, the entire AP is disconnected.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875254" y="2326973"/>
            <a:ext cx="5962821" cy="461665"/>
          </a:xfrm>
          <a:prstGeom prst="rect">
            <a:avLst/>
          </a:prstGeom>
        </p:spPr>
        <p:txBody>
          <a:bodyPr wrap="square">
            <a:spAutoFit/>
          </a:bodyPr>
          <a:lstStyle/>
          <a:p>
            <a:pPr marL="682625" marR="0" lvl="2" defTabSz="914400" rtl="0" eaLnBrk="0" fontAlgn="base" latinLnBrk="0" hangingPunct="0">
              <a:lnSpc>
                <a:spcPct val="100000"/>
              </a:lnSpc>
              <a:spcBef>
                <a:spcPct val="0"/>
              </a:spcBef>
              <a:spcAft>
                <a:spcPct val="0"/>
              </a:spcAft>
              <a:buClrTx/>
              <a:buSzTx/>
              <a:tabLst/>
              <a:defRPr/>
            </a:pPr>
            <a:r>
              <a:rPr lang="en-US" sz="1200" dirty="0">
                <a:solidFill>
                  <a:srgbClr val="000000"/>
                </a:solidFill>
                <a:latin typeface="Arial"/>
              </a:rPr>
              <a:t>Review of the HES Calibration Test Software.</a:t>
            </a:r>
          </a:p>
          <a:p>
            <a:pPr marL="225425" marR="0" lvl="1" indent="0"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Repair analysis to determine if anything can be improved.</a:t>
            </a:r>
          </a:p>
        </p:txBody>
      </p:sp>
      <p:sp>
        <p:nvSpPr>
          <p:cNvPr id="38" name="Rectangle 37">
            <a:extLst>
              <a:ext uri="{FF2B5EF4-FFF2-40B4-BE49-F238E27FC236}">
                <a16:creationId xmlns:a16="http://schemas.microsoft.com/office/drawing/2014/main" id="{E2481A18-F869-4693-AF0F-F0E32993CC03}"/>
              </a:ext>
            </a:extLst>
          </p:cNvPr>
          <p:cNvSpPr/>
          <p:nvPr/>
        </p:nvSpPr>
        <p:spPr>
          <a:xfrm>
            <a:off x="822632" y="3102745"/>
            <a:ext cx="6931765" cy="3785652"/>
          </a:xfrm>
          <a:prstGeom prst="rect">
            <a:avLst/>
          </a:prstGeom>
        </p:spPr>
        <p:txBody>
          <a:bodyPr wrap="square" lIns="91440" tIns="45720" rIns="91440" bIns="45720" anchor="t">
            <a:spAutoFit/>
          </a:bodyPr>
          <a:lstStyle/>
          <a:p>
            <a:pPr marL="682625" marR="0" lvl="2" defTabSz="914400" rtl="0" eaLnBrk="0" fontAlgn="base" latinLnBrk="0" hangingPunct="0">
              <a:lnSpc>
                <a:spcPct val="100000"/>
              </a:lnSpc>
              <a:spcBef>
                <a:spcPct val="0"/>
              </a:spcBef>
              <a:spcAft>
                <a:spcPct val="0"/>
              </a:spcAft>
              <a:buClrTx/>
              <a:buSzTx/>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12 month repair data shows 231(192) returns | October 2024 MTBF </a:t>
            </a:r>
            <a:r>
              <a:rPr kumimoji="0" lang="en-US" sz="1200" b="0" i="0" u="none" strike="noStrike" kern="1200" cap="none" spc="0" normalizeH="0" baseline="0" noProof="0">
                <a:ln>
                  <a:noFill/>
                </a:ln>
                <a:solidFill>
                  <a:srgbClr val="000000"/>
                </a:solidFill>
                <a:effectLst/>
                <a:uLnTx/>
                <a:uFillTx/>
                <a:latin typeface="Arial"/>
                <a:ea typeface="+mn-ea"/>
                <a:cs typeface="+mn-cs"/>
              </a:rPr>
              <a:t>7512(9485)/15000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682625" marR="0" lvl="2" defTabSz="914400" rtl="0" eaLnBrk="0" fontAlgn="base" latinLnBrk="0" hangingPunct="0">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682625" marR="0" lvl="2" defTabSz="914400" rtl="0" eaLnBrk="0" fontAlgn="base" latinLnBrk="0" hangingPunct="0">
              <a:lnSpc>
                <a:spcPct val="100000"/>
              </a:lnSpc>
              <a:spcBef>
                <a:spcPct val="0"/>
              </a:spcBef>
              <a:spcAft>
                <a:spcPct val="0"/>
              </a:spcAft>
              <a:buClrTx/>
              <a:buSzTx/>
              <a:tabLst/>
              <a:defRPr/>
            </a:pPr>
            <a:endParaRPr lang="en-US" sz="1200" dirty="0">
              <a:solidFill>
                <a:srgbClr val="000000"/>
              </a:solidFill>
              <a:latin typeface="Arial"/>
            </a:endParaRPr>
          </a:p>
          <a:p>
            <a:pPr marL="682625" marR="0" lvl="2" defTabSz="914400" rtl="0" eaLnBrk="0" fontAlgn="base" latinLnBrk="0" hangingPunct="0">
              <a:lnSpc>
                <a:spcPct val="100000"/>
              </a:lnSpc>
              <a:spcBef>
                <a:spcPct val="0"/>
              </a:spcBef>
              <a:spcAft>
                <a:spcPct val="0"/>
              </a:spcAft>
              <a:buClrTx/>
              <a:buSzTx/>
              <a:tabLst/>
              <a:defRPr/>
            </a:pPr>
            <a:endParaRPr lang="en-US" sz="1200" dirty="0">
              <a:solidFill>
                <a:srgbClr val="000000"/>
              </a:solidFill>
              <a:latin typeface="Arial"/>
            </a:endParaRPr>
          </a:p>
          <a:p>
            <a:pPr marL="682625" marR="0" lvl="2" defTabSz="914400" rtl="0" eaLnBrk="0" fontAlgn="base" latinLnBrk="0" hangingPunct="0">
              <a:lnSpc>
                <a:spcPct val="100000"/>
              </a:lnSpc>
              <a:spcBef>
                <a:spcPct val="0"/>
              </a:spcBef>
              <a:spcAft>
                <a:spcPct val="0"/>
              </a:spcAft>
              <a:buClrTx/>
              <a:buSzTx/>
              <a:tabLst/>
              <a:defRPr/>
            </a:pPr>
            <a:endParaRPr lang="en-US" sz="1200" dirty="0">
              <a:solidFill>
                <a:srgbClr val="000000"/>
              </a:solidFill>
              <a:latin typeface="Arial"/>
            </a:endParaRPr>
          </a:p>
          <a:p>
            <a:pPr marL="682625" marR="0" lvl="2" defTabSz="914400" rtl="0" eaLnBrk="0" fontAlgn="base" latinLnBrk="0" hangingPunct="0">
              <a:lnSpc>
                <a:spcPct val="100000"/>
              </a:lnSpc>
              <a:spcBef>
                <a:spcPct val="0"/>
              </a:spcBef>
              <a:spcAft>
                <a:spcPct val="0"/>
              </a:spcAft>
              <a:buClrTx/>
              <a:buSzTx/>
              <a:tabLst/>
              <a:defRPr/>
            </a:pPr>
            <a:endParaRPr lang="en-US" sz="1200" dirty="0">
              <a:solidFill>
                <a:srgbClr val="000000"/>
              </a:solidFill>
              <a:latin typeface="Arial"/>
            </a:endParaRPr>
          </a:p>
          <a:p>
            <a:pPr marL="682625" marR="0" lvl="2" defTabSz="914400" rtl="0" eaLnBrk="0" fontAlgn="base" latinLnBrk="0" hangingPunct="0">
              <a:lnSpc>
                <a:spcPct val="100000"/>
              </a:lnSpc>
              <a:spcBef>
                <a:spcPct val="0"/>
              </a:spcBef>
              <a:spcAft>
                <a:spcPct val="0"/>
              </a:spcAft>
              <a:buClrTx/>
              <a:buSzTx/>
              <a:tabLst/>
              <a:defRPr/>
            </a:pPr>
            <a:endParaRPr lang="en-US" sz="1200" dirty="0">
              <a:solidFill>
                <a:srgbClr val="000000"/>
              </a:solidFill>
              <a:latin typeface="Arial"/>
            </a:endParaRPr>
          </a:p>
          <a:p>
            <a:pPr marL="682625" marR="0" lvl="2" defTabSz="914400" rtl="0" eaLnBrk="0" fontAlgn="base" latinLnBrk="0" hangingPunct="0">
              <a:lnSpc>
                <a:spcPct val="100000"/>
              </a:lnSpc>
              <a:spcBef>
                <a:spcPct val="0"/>
              </a:spcBef>
              <a:spcAft>
                <a:spcPct val="0"/>
              </a:spcAft>
              <a:buClrTx/>
              <a:buSzTx/>
              <a:tabLst/>
              <a:defRPr/>
            </a:pPr>
            <a:r>
              <a:rPr lang="en-US" sz="1200" dirty="0">
                <a:solidFill>
                  <a:srgbClr val="000000"/>
                </a:solidFill>
                <a:latin typeface="Arial"/>
              </a:rPr>
              <a:t>  </a:t>
            </a:r>
            <a:endParaRPr lang="en-US" sz="1200" dirty="0">
              <a:solidFill>
                <a:srgbClr val="000000"/>
              </a:solidFill>
              <a:latin typeface="Arial"/>
              <a:cs typeface="Arial"/>
            </a:endParaRPr>
          </a:p>
          <a:p>
            <a:pPr marL="682625" marR="0" lvl="2" defTabSz="914400" rtl="0" eaLnBrk="0" fontAlgn="base" latinLnBrk="0" hangingPunct="0">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682625" marR="0" lvl="2" defTabSz="914400" rtl="0" eaLnBrk="0" fontAlgn="base" latinLnBrk="0" hangingPunct="0">
              <a:lnSpc>
                <a:spcPct val="100000"/>
              </a:lnSpc>
              <a:spcBef>
                <a:spcPct val="0"/>
              </a:spcBef>
              <a:spcAft>
                <a:spcPct val="0"/>
              </a:spcAft>
              <a:buClrTx/>
              <a:buSzTx/>
              <a:tabLst/>
              <a:defRPr/>
            </a:pPr>
            <a:endParaRPr lang="en-US" sz="1200" dirty="0">
              <a:solidFill>
                <a:srgbClr val="000000"/>
              </a:solidFill>
              <a:latin typeface="Arial"/>
            </a:endParaRPr>
          </a:p>
          <a:p>
            <a:pPr marL="682625" lvl="2">
              <a:defRPr/>
            </a:pPr>
            <a:r>
              <a:rPr lang="en-US" altLang="en-US" sz="1200" dirty="0">
                <a:solidFill>
                  <a:srgbClr val="000000"/>
                </a:solidFill>
                <a:latin typeface="Arial"/>
              </a:rPr>
              <a:t>Determined previous reliability effort (MOD 1 new interface board) is effective. </a:t>
            </a:r>
            <a:endParaRPr lang="en-US" altLang="en-US" sz="1200" dirty="0">
              <a:solidFill>
                <a:srgbClr val="000000"/>
              </a:solidFill>
              <a:latin typeface="Arial"/>
              <a:cs typeface="Arial"/>
            </a:endParaRPr>
          </a:p>
          <a:p>
            <a:pPr marL="682625" lvl="2">
              <a:defRPr/>
            </a:pPr>
            <a:r>
              <a:rPr lang="en-US" altLang="en-US" sz="1200" dirty="0">
                <a:solidFill>
                  <a:srgbClr val="000000"/>
                </a:solidFill>
                <a:latin typeface="Arial"/>
              </a:rPr>
              <a:t>Motors are being saved for FA. Found mostly being replaced as precautionary.</a:t>
            </a:r>
            <a:endParaRPr lang="en-US" altLang="en-US" sz="1200" dirty="0">
              <a:solidFill>
                <a:srgbClr val="000000"/>
              </a:solidFill>
              <a:latin typeface="Arial"/>
              <a:cs typeface="Arial"/>
            </a:endParaRPr>
          </a:p>
          <a:p>
            <a:pPr marL="682625" lvl="2">
              <a:defRPr/>
            </a:pPr>
            <a:r>
              <a:rPr lang="en-US" altLang="en-US" sz="1200" dirty="0">
                <a:solidFill>
                  <a:srgbClr val="000000"/>
                </a:solidFill>
                <a:latin typeface="Arial"/>
              </a:rPr>
              <a:t>The ATP has been modified to download the event data first. Decoder has been found.</a:t>
            </a:r>
            <a:endParaRPr lang="en-US" altLang="en-US" sz="1200" dirty="0">
              <a:solidFill>
                <a:srgbClr val="000000"/>
              </a:solidFill>
              <a:latin typeface="Arial"/>
              <a:cs typeface="Arial"/>
            </a:endParaRPr>
          </a:p>
          <a:p>
            <a:pPr marL="682625" lvl="2">
              <a:defRPr/>
            </a:pPr>
            <a:r>
              <a:rPr lang="en-US" altLang="en-US" sz="1200" dirty="0">
                <a:solidFill>
                  <a:srgbClr val="000000"/>
                </a:solidFill>
                <a:latin typeface="Arial"/>
              </a:rPr>
              <a:t>Review of the system bench procedure to reduce NFFs. Correlate event data with the repair. </a:t>
            </a:r>
          </a:p>
          <a:p>
            <a:pPr marL="682625" marR="0" lvl="2" defTabSz="914400" rtl="0" eaLnBrk="0" fontAlgn="base" latinLnBrk="0" hangingPunct="0">
              <a:lnSpc>
                <a:spcPct val="100000"/>
              </a:lnSpc>
              <a:spcBef>
                <a:spcPct val="0"/>
              </a:spcBef>
              <a:spcAft>
                <a:spcPct val="0"/>
              </a:spcAft>
              <a:buClrTx/>
              <a:buSzTx/>
              <a:tabLst/>
              <a:defRPr/>
            </a:pPr>
            <a:r>
              <a:rPr lang="en-US" altLang="en-US" sz="1200" dirty="0">
                <a:solidFill>
                  <a:srgbClr val="000000"/>
                </a:solidFill>
                <a:latin typeface="Arial"/>
              </a:rPr>
              <a:t>10/31/24: </a:t>
            </a:r>
            <a:r>
              <a:rPr lang="en-US" altLang="en-US" sz="1200" dirty="0">
                <a:solidFill>
                  <a:srgbClr val="000000"/>
                </a:solidFill>
                <a:latin typeface="Arial"/>
                <a:cs typeface="Arial"/>
              </a:rPr>
              <a:t>Sent </a:t>
            </a:r>
            <a:r>
              <a:rPr lang="en-US" altLang="en-US" sz="1200">
                <a:solidFill>
                  <a:srgbClr val="000000"/>
                </a:solidFill>
                <a:latin typeface="Arial"/>
                <a:cs typeface="Arial"/>
              </a:rPr>
              <a:t>motors to Clearwater Failure Analysis Lab for teardown and fault isolation.</a:t>
            </a:r>
            <a:endParaRPr lang="en-US" altLang="en-US" sz="1200" dirty="0">
              <a:solidFill>
                <a:srgbClr val="000000"/>
              </a:solidFill>
              <a:latin typeface="Arial"/>
            </a:endParaRPr>
          </a:p>
          <a:p>
            <a:pPr marL="682625" lvl="2" eaLnBrk="0" fontAlgn="base" hangingPunct="0">
              <a:spcBef>
                <a:spcPct val="0"/>
              </a:spcBef>
              <a:spcAft>
                <a:spcPct val="0"/>
              </a:spcAft>
              <a:defRPr/>
            </a:pPr>
            <a:r>
              <a:rPr lang="en-US" altLang="en-US" sz="1200" dirty="0">
                <a:solidFill>
                  <a:srgbClr val="000000"/>
                </a:solidFill>
                <a:latin typeface="Arial"/>
              </a:rPr>
              <a:t>11/08/24: Review HEST and determine any improvements (Merle Gaddis).</a:t>
            </a:r>
          </a:p>
          <a:p>
            <a:pPr marL="682625" lvl="2" eaLnBrk="0" fontAlgn="base" hangingPunct="0">
              <a:spcBef>
                <a:spcPct val="0"/>
              </a:spcBef>
              <a:spcAft>
                <a:spcPct val="0"/>
              </a:spcAft>
              <a:defRPr/>
            </a:pPr>
            <a:r>
              <a:rPr lang="en-US" altLang="en-US" sz="1200" dirty="0">
                <a:solidFill>
                  <a:srgbClr val="000000"/>
                </a:solidFill>
                <a:latin typeface="Arial"/>
              </a:rPr>
              <a:t>11/11/24: Engaged Hardware Engineering</a:t>
            </a:r>
          </a:p>
          <a:p>
            <a:pPr marL="682625" lvl="2" eaLnBrk="0" fontAlgn="base" hangingPunct="0">
              <a:spcBef>
                <a:spcPct val="0"/>
              </a:spcBef>
              <a:spcAft>
                <a:spcPct val="0"/>
              </a:spcAft>
              <a:defRPr/>
            </a:pPr>
            <a:endParaRPr lang="en-US" altLang="en-US" sz="1200" dirty="0">
              <a:solidFill>
                <a:srgbClr val="000000"/>
              </a:solidFill>
              <a:latin typeface="Arial"/>
            </a:endParaRPr>
          </a:p>
          <a:p>
            <a:pPr marL="682625" lvl="2" eaLnBrk="0" fontAlgn="base" hangingPunct="0">
              <a:spcBef>
                <a:spcPct val="0"/>
              </a:spcBef>
              <a:spcAft>
                <a:spcPct val="0"/>
              </a:spcAft>
              <a:defRPr/>
            </a:pPr>
            <a:endParaRPr lang="en-US" altLang="en-US" sz="1200">
              <a:solidFill>
                <a:srgbClr val="000000"/>
              </a:solidFill>
              <a:latin typeface="Arial"/>
              <a:cs typeface="Arial"/>
            </a:endParaRP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Pilatus</a:t>
            </a:r>
          </a:p>
        </p:txBody>
      </p:sp>
      <p:sp>
        <p:nvSpPr>
          <p:cNvPr id="31" name="TextBox 30">
            <a:extLst>
              <a:ext uri="{FF2B5EF4-FFF2-40B4-BE49-F238E27FC236}">
                <a16:creationId xmlns:a16="http://schemas.microsoft.com/office/drawing/2014/main" id="{607CACD9-5F89-4782-AC15-616B9D069E6B}"/>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19" name="TextBox 18">
            <a:extLst>
              <a:ext uri="{FF2B5EF4-FFF2-40B4-BE49-F238E27FC236}">
                <a16:creationId xmlns:a16="http://schemas.microsoft.com/office/drawing/2014/main" id="{19D1FDAC-6A21-AA27-02A7-E26ADD4927DB}"/>
              </a:ext>
            </a:extLst>
          </p:cNvPr>
          <p:cNvSpPr txBox="1"/>
          <p:nvPr/>
        </p:nvSpPr>
        <p:spPr>
          <a:xfrm>
            <a:off x="3199970" y="115162"/>
            <a:ext cx="698246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3051</a:t>
            </a:r>
            <a:r>
              <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t-B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Pilatus PC12 KSA-2700 Servo Reliability</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4" name="object 7">
            <a:extLst>
              <a:ext uri="{FF2B5EF4-FFF2-40B4-BE49-F238E27FC236}">
                <a16:creationId xmlns:a16="http://schemas.microsoft.com/office/drawing/2014/main" id="{B9C1D752-6D0A-C799-4E96-C2303FA09709}"/>
              </a:ext>
            </a:extLst>
          </p:cNvPr>
          <p:cNvSpPr/>
          <p:nvPr/>
        </p:nvSpPr>
        <p:spPr>
          <a:xfrm>
            <a:off x="8046721" y="1788688"/>
            <a:ext cx="2350192" cy="2487872"/>
          </a:xfrm>
          <a:prstGeom prst="rect">
            <a:avLst/>
          </a:prstGeom>
          <a:blipFill>
            <a:blip r:embed="rId9" cstate="print"/>
            <a:stretch>
              <a:fillRect/>
            </a:stretch>
          </a:blipFill>
        </p:spPr>
        <p:txBody>
          <a:bodyPr wrap="square" lIns="0" tIns="0" rIns="0" bIns="0" rtlCol="0"/>
          <a:lstStyle/>
          <a:p>
            <a:endParaRPr/>
          </a:p>
        </p:txBody>
      </p:sp>
      <p:sp>
        <p:nvSpPr>
          <p:cNvPr id="40" name="TextBox 39">
            <a:extLst>
              <a:ext uri="{FF2B5EF4-FFF2-40B4-BE49-F238E27FC236}">
                <a16:creationId xmlns:a16="http://schemas.microsoft.com/office/drawing/2014/main" id="{30D449A7-B5C3-D34B-2593-70FB3BB32A28}"/>
              </a:ext>
            </a:extLst>
          </p:cNvPr>
          <p:cNvSpPr txBox="1"/>
          <p:nvPr/>
        </p:nvSpPr>
        <p:spPr>
          <a:xfrm>
            <a:off x="8736877" y="4217645"/>
            <a:ext cx="97862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KSA-2700</a:t>
            </a:r>
          </a:p>
        </p:txBody>
      </p:sp>
      <p:sp>
        <p:nvSpPr>
          <p:cNvPr id="2" name="Rectangle 23">
            <a:extLst>
              <a:ext uri="{FF2B5EF4-FFF2-40B4-BE49-F238E27FC236}">
                <a16:creationId xmlns:a16="http://schemas.microsoft.com/office/drawing/2014/main" id="{3D5380CA-FB8A-9269-A321-4C9E2A2C9C2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sp>
        <p:nvSpPr>
          <p:cNvPr id="4" name="BJPseudoFooter">
            <a:extLst>
              <a:ext uri="{FF2B5EF4-FFF2-40B4-BE49-F238E27FC236}">
                <a16:creationId xmlns:a16="http://schemas.microsoft.com/office/drawing/2014/main" id="{BDB55467-43BB-1124-68BC-2A2418CFBBD1}"/>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graphicFrame>
        <p:nvGraphicFramePr>
          <p:cNvPr id="7" name="Table 6">
            <a:extLst>
              <a:ext uri="{FF2B5EF4-FFF2-40B4-BE49-F238E27FC236}">
                <a16:creationId xmlns:a16="http://schemas.microsoft.com/office/drawing/2014/main" id="{2E121151-6C6C-FE36-F0E7-9B46ECDCFA6C}"/>
              </a:ext>
            </a:extLst>
          </p:cNvPr>
          <p:cNvGraphicFramePr>
            <a:graphicFrameLocks noGrp="1"/>
          </p:cNvGraphicFramePr>
          <p:nvPr>
            <p:extLst>
              <p:ext uri="{D42A27DB-BD31-4B8C-83A1-F6EECF244321}">
                <p14:modId xmlns:p14="http://schemas.microsoft.com/office/powerpoint/2010/main" val="186776537"/>
              </p:ext>
            </p:extLst>
          </p:nvPr>
        </p:nvGraphicFramePr>
        <p:xfrm>
          <a:off x="1579103" y="3394263"/>
          <a:ext cx="6123820" cy="1463040"/>
        </p:xfrm>
        <a:graphic>
          <a:graphicData uri="http://schemas.openxmlformats.org/drawingml/2006/table">
            <a:tbl>
              <a:tblPr firstRow="1" bandRow="1">
                <a:tableStyleId>{073A0DAA-6AF3-43AB-8588-CEC1D06C72B9}</a:tableStyleId>
              </a:tblPr>
              <a:tblGrid>
                <a:gridCol w="3514436">
                  <a:extLst>
                    <a:ext uri="{9D8B030D-6E8A-4147-A177-3AD203B41FA5}">
                      <a16:colId xmlns:a16="http://schemas.microsoft.com/office/drawing/2014/main" val="1527059698"/>
                    </a:ext>
                  </a:extLst>
                </a:gridCol>
                <a:gridCol w="2609384">
                  <a:extLst>
                    <a:ext uri="{9D8B030D-6E8A-4147-A177-3AD203B41FA5}">
                      <a16:colId xmlns:a16="http://schemas.microsoft.com/office/drawing/2014/main" val="4227881367"/>
                    </a:ext>
                  </a:extLst>
                </a:gridCol>
              </a:tblGrid>
              <a:tr h="171918">
                <a:tc>
                  <a:txBody>
                    <a:bodyPr/>
                    <a:lstStyle/>
                    <a:p>
                      <a:r>
                        <a:rPr lang="en-US" sz="1200" dirty="0"/>
                        <a:t>2023 Removals</a:t>
                      </a:r>
                      <a:endParaRPr lang="en-US" sz="1200" dirty="0">
                        <a:latin typeface="Arial" panose="020B0604020202020204" pitchFamily="34" charset="0"/>
                        <a:cs typeface="Arial" panose="020B0604020202020204" pitchFamily="34" charset="0"/>
                      </a:endParaRPr>
                    </a:p>
                  </a:txBody>
                  <a:tcPr/>
                </a:tc>
                <a:tc>
                  <a:txBody>
                    <a:bodyPr/>
                    <a:lstStyle/>
                    <a:p>
                      <a:r>
                        <a:rPr lang="en-US" sz="1200" dirty="0"/>
                        <a:t>12 mos. October 2024</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2653856"/>
                  </a:ext>
                </a:extLst>
              </a:tr>
              <a:tr h="256647">
                <a:tc>
                  <a:txBody>
                    <a:bodyPr/>
                    <a:lstStyle/>
                    <a:p>
                      <a:r>
                        <a:rPr lang="en-US" sz="1200" dirty="0"/>
                        <a:t>36% Fail incoming test and corrected with HEST.</a:t>
                      </a:r>
                    </a:p>
                    <a:p>
                      <a:r>
                        <a:rPr lang="en-US" sz="1200" dirty="0"/>
                        <a:t>25% NFF with HEST performed.</a:t>
                      </a:r>
                    </a:p>
                    <a:p>
                      <a:r>
                        <a:rPr lang="en-US" sz="1200" dirty="0"/>
                        <a:t>14% MOD 1</a:t>
                      </a:r>
                    </a:p>
                    <a:p>
                      <a:r>
                        <a:rPr lang="en-US" sz="1200" dirty="0"/>
                        <a:t>  7% Motor and Magnet. </a:t>
                      </a:r>
                    </a:p>
                    <a:p>
                      <a:r>
                        <a:rPr lang="en-US" sz="1200" dirty="0"/>
                        <a:t>(18% Various Other Reasons)</a:t>
                      </a:r>
                      <a:endParaRPr lang="en-US" dirty="0"/>
                    </a:p>
                  </a:txBody>
                  <a:tcPr/>
                </a:tc>
                <a:tc>
                  <a:txBody>
                    <a:bodyPr/>
                    <a:lstStyle/>
                    <a:p>
                      <a:r>
                        <a:rPr lang="en-US" sz="1200" b="1" dirty="0"/>
                        <a:t>23% Reseated Bearing</a:t>
                      </a:r>
                    </a:p>
                    <a:p>
                      <a:r>
                        <a:rPr lang="en-US" sz="1200" dirty="0"/>
                        <a:t>21% Interface Board</a:t>
                      </a:r>
                    </a:p>
                    <a:p>
                      <a:r>
                        <a:rPr lang="en-US" sz="1200" dirty="0"/>
                        <a:t>16% NFF</a:t>
                      </a:r>
                    </a:p>
                    <a:p>
                      <a:r>
                        <a:rPr lang="en-US" sz="1200" dirty="0"/>
                        <a:t>8%Proper Tension</a:t>
                      </a:r>
                    </a:p>
                    <a:p>
                      <a:r>
                        <a:rPr lang="en-US" sz="1200" dirty="0"/>
                        <a:t>6% Motor and Magnet</a:t>
                      </a:r>
                    </a:p>
                    <a:p>
                      <a:r>
                        <a:rPr lang="en-US" sz="1200" dirty="0"/>
                        <a:t>(15% Various Other Reasons)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1720530"/>
                  </a:ext>
                </a:extLst>
              </a:tr>
            </a:tbl>
          </a:graphicData>
        </a:graphic>
      </p:graphicFrame>
    </p:spTree>
    <p:extLst>
      <p:ext uri="{BB962C8B-B14F-4D97-AF65-F5344CB8AC3E}">
        <p14:creationId xmlns:p14="http://schemas.microsoft.com/office/powerpoint/2010/main" val="89942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61523" y="152709"/>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Electrical</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807019" y="6102289"/>
            <a:ext cx="250105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APAC, EMEAI, 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David Woodcock</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Initiator: Yibarek Bessey</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67254" y="557833"/>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05-3-2023</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B1B7C7E-6FCA-4340-8489-717D50936300}"/>
              </a:ext>
            </a:extLst>
          </p:cNvPr>
          <p:cNvSpPr txBox="1"/>
          <p:nvPr/>
        </p:nvSpPr>
        <p:spPr>
          <a:xfrm>
            <a:off x="6904878"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 </a:t>
            </a:r>
            <a:r>
              <a:rPr kumimoji="0" lang="en-US" sz="900" b="1" i="0" u="none" strike="noStrike" kern="1200" cap="none" spc="0" normalizeH="0" baseline="0" noProof="0" dirty="0">
                <a:ln>
                  <a:noFill/>
                </a:ln>
                <a:solidFill>
                  <a:srgbClr val="000000"/>
                </a:solidFill>
                <a:effectLst/>
                <a:uLnTx/>
                <a:uFillTx/>
                <a:latin typeface="Arial"/>
                <a:ea typeface="+mn-ea"/>
                <a:cs typeface="+mn-cs"/>
              </a:rPr>
              <a:t> </a:t>
            </a:r>
            <a:endPar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CEF4CB6-BAD8-4B35-AC8A-A18F9D5EB3C1}"/>
              </a:ext>
            </a:extLst>
          </p:cNvPr>
          <p:cNvSpPr txBox="1"/>
          <p:nvPr/>
        </p:nvSpPr>
        <p:spPr>
          <a:xfrm>
            <a:off x="9057549" y="547038"/>
            <a:ext cx="2020258"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05-31-2024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27854" y="1331515"/>
            <a:ext cx="2580224" cy="438582"/>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cs typeface="Arial"/>
              </a:rPr>
              <a:t>% Completed: </a:t>
            </a:r>
            <a:r>
              <a:rPr kumimoji="0" lang="en-US" sz="1200" b="0" i="0" u="none" strike="noStrike" kern="1200" cap="none" spc="0" normalizeH="0" baseline="0" noProof="0">
                <a:ln>
                  <a:noFill/>
                </a:ln>
                <a:solidFill>
                  <a:srgbClr val="000000"/>
                </a:solidFill>
                <a:effectLst/>
                <a:uLnTx/>
                <a:uFillTx/>
                <a:latin typeface="Arial"/>
                <a:cs typeface="Arial"/>
              </a:rPr>
              <a:t>100</a:t>
            </a:r>
            <a:r>
              <a:rPr kumimoji="0" lang="en-US" sz="1200" b="0" i="0" u="none" strike="noStrike" kern="1200" cap="none" spc="0" normalizeH="0" baseline="0" noProof="0" dirty="0">
                <a:ln>
                  <a:noFill/>
                </a:ln>
                <a:solidFill>
                  <a:srgbClr val="000000"/>
                </a:solidFill>
                <a:effectLst/>
                <a:uLnTx/>
                <a:uFillTx/>
                <a:latin typeface="Arial"/>
                <a:cs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cs typeface="Arial"/>
              </a:rPr>
              <a:t> </a:t>
            </a:r>
            <a:endParaRPr lang="en-US" sz="1050" b="0" i="0" u="none" strike="noStrike" kern="1200" cap="none" spc="0" normalizeH="0" baseline="0" noProof="0" dirty="0">
              <a:ln>
                <a:noFill/>
              </a:ln>
              <a:solidFill>
                <a:srgbClr val="000000"/>
              </a:solidFill>
              <a:effectLst/>
              <a:uLnTx/>
              <a:uFillTx/>
              <a:latin typeface="Arial"/>
              <a:cs typeface="Arial"/>
            </a:endParaRP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00881"/>
            <a:ext cx="4022179" cy="261610"/>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eaLnBrk="0" fontAlgn="base" hangingPunct="0">
              <a:spcBef>
                <a:spcPct val="0"/>
              </a:spcBef>
              <a:spcAft>
                <a:spcPct val="0"/>
              </a:spcAft>
              <a:defRPr/>
            </a:pPr>
            <a:r>
              <a:rPr kumimoji="0" lang="en-US" sz="1050" b="1" i="0" u="none" strike="noStrike" kern="1200" cap="none" spc="0" normalizeH="0" baseline="0" noProof="0">
                <a:ln>
                  <a:noFill/>
                </a:ln>
                <a:solidFill>
                  <a:srgbClr val="000000"/>
                </a:solidFill>
                <a:effectLst/>
                <a:uLnTx/>
                <a:uFillTx/>
                <a:latin typeface="Arial"/>
                <a:cs typeface="Arial"/>
              </a:rPr>
              <a:t>Estimated Completion Date: </a:t>
            </a:r>
            <a:r>
              <a:rPr lang="en-US" sz="1100" b="1">
                <a:solidFill>
                  <a:srgbClr val="000000"/>
                </a:solidFill>
                <a:latin typeface="Arial"/>
                <a:cs typeface="Arial"/>
              </a:rPr>
              <a:t>Dependent on Cert India</a:t>
            </a:r>
            <a:endParaRPr kumimoji="0" lang="en-US" sz="105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24001" y="2887146"/>
            <a:ext cx="5562284"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 Description: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24000" y="1926828"/>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55280" y="365074"/>
            <a:ext cx="1588345"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0000"/>
                </a:solidFill>
                <a:effectLst/>
                <a:uLnTx/>
                <a:uFillTx/>
                <a:latin typeface="Arial" panose="020B0604020202020204" pitchFamily="34" charset="0"/>
                <a:ea typeface="+mn-ea"/>
                <a:cs typeface="+mn-cs"/>
              </a:rPr>
              <a:t>Propose to Close</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75254" y="1303349"/>
            <a:ext cx="6601871" cy="461665"/>
          </a:xfrm>
          <a:prstGeom prst="rect">
            <a:avLst/>
          </a:prstGeom>
        </p:spPr>
        <p:txBody>
          <a:bodyPr wrap="square">
            <a:spAutoFit/>
          </a:bodyPr>
          <a:lstStyle/>
          <a:p>
            <a:pPr marL="682625" marR="0" lvl="2"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G550 Operators reporting intermittent ‘CMC UTIL FUNCTION FAIL’ maintenance messages (MM# 45452165CMC).   </a:t>
            </a:r>
          </a:p>
        </p:txBody>
      </p:sp>
      <p:sp>
        <p:nvSpPr>
          <p:cNvPr id="37" name="Rectangle 36">
            <a:extLst>
              <a:ext uri="{FF2B5EF4-FFF2-40B4-BE49-F238E27FC236}">
                <a16:creationId xmlns:a16="http://schemas.microsoft.com/office/drawing/2014/main" id="{2EB787CB-08D5-4A2A-BC2E-8A0E5D9EAC0D}"/>
              </a:ext>
            </a:extLst>
          </p:cNvPr>
          <p:cNvSpPr/>
          <p:nvPr/>
        </p:nvSpPr>
        <p:spPr>
          <a:xfrm>
            <a:off x="914170" y="2300145"/>
            <a:ext cx="5962821" cy="461665"/>
          </a:xfrm>
          <a:prstGeom prst="rect">
            <a:avLst/>
          </a:prstGeom>
        </p:spPr>
        <p:txBody>
          <a:bodyPr wrap="square">
            <a:spAutoFit/>
          </a:bodyPr>
          <a:lstStyle/>
          <a:p>
            <a:pPr marL="682625" marR="0" lvl="2"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Thought to be a nuisance message, determine if code can be inhibited.</a:t>
            </a:r>
          </a:p>
          <a:p>
            <a:pPr marL="225425"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Find root cause and correct.</a:t>
            </a:r>
          </a:p>
        </p:txBody>
      </p:sp>
      <p:sp>
        <p:nvSpPr>
          <p:cNvPr id="38" name="Rectangle 37">
            <a:extLst>
              <a:ext uri="{FF2B5EF4-FFF2-40B4-BE49-F238E27FC236}">
                <a16:creationId xmlns:a16="http://schemas.microsoft.com/office/drawing/2014/main" id="{E2481A18-F869-4693-AF0F-F0E32993CC03}"/>
              </a:ext>
            </a:extLst>
          </p:cNvPr>
          <p:cNvSpPr/>
          <p:nvPr/>
        </p:nvSpPr>
        <p:spPr>
          <a:xfrm>
            <a:off x="875254" y="3193246"/>
            <a:ext cx="6382353" cy="1938992"/>
          </a:xfrm>
          <a:prstGeom prst="rect">
            <a:avLst/>
          </a:prstGeom>
        </p:spPr>
        <p:txBody>
          <a:bodyPr wrap="square">
            <a:spAutoFit/>
          </a:bodyPr>
          <a:lstStyle/>
          <a:p>
            <a:pPr marL="682625" marR="0" lvl="2"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Determined the message cannot be inhibited because it’s a function failing where valid maintenance data transmitted from the CMC UTIL that resides on the NIC/PROCs is not being seen by the CMC.</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82625" marR="0" lvl="2" indent="0" algn="just"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82625" marR="0" lvl="2"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past investigations shows root cause was due to an issue in software where under certain instances it was found that CMC calls would never be returned. Upgrading the EPIC FSS software proved to fix this issue. (PR-1524).</a:t>
            </a:r>
          </a:p>
          <a:p>
            <a:pPr marL="682625" marR="0" lvl="2"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682625" marR="0" lvl="2" indent="0" algn="just" defTabSz="914400" rtl="0" eaLnBrk="0" fontAlgn="base" latinLnBrk="0" hangingPunct="0">
              <a:lnSpc>
                <a:spcPct val="100000"/>
              </a:lnSpc>
              <a:spcBef>
                <a:spcPct val="0"/>
              </a:spcBef>
              <a:spcAft>
                <a:spcPct val="0"/>
              </a:spcAft>
              <a:buClrTx/>
              <a:buSzTx/>
              <a:buFontTx/>
              <a:buNone/>
              <a:tabLst/>
              <a:defRPr/>
            </a:pPr>
            <a:r>
              <a:rPr lang="en-US" altLang="en-US" sz="1200" b="1" dirty="0">
                <a:solidFill>
                  <a:srgbClr val="000000"/>
                </a:solidFill>
                <a:latin typeface="Arial" panose="020B0604020202020204" pitchFamily="34" charset="0"/>
                <a:cs typeface="Arial" panose="020B0604020202020204" pitchFamily="34" charset="0"/>
              </a:rPr>
              <a:t>2024 Update</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Issue is </a:t>
            </a:r>
            <a:r>
              <a:rPr lang="en-US" altLang="en-US" sz="1200" b="1" dirty="0">
                <a:solidFill>
                  <a:srgbClr val="000000"/>
                </a:solidFill>
                <a:latin typeface="Arial" panose="020B0604020202020204" pitchFamily="34" charset="0"/>
                <a:cs typeface="Arial" panose="020B0604020202020204" pitchFamily="34" charset="0"/>
              </a:rPr>
              <a:t>resolved</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 G650 Block 3. Keeping on Agenda Follow Up until fix can be confirmed on upcoming G450/G550 certifications.</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Gulfstream</a:t>
            </a:r>
          </a:p>
        </p:txBody>
      </p:sp>
      <p:sp>
        <p:nvSpPr>
          <p:cNvPr id="31" name="TextBox 30">
            <a:extLst>
              <a:ext uri="{FF2B5EF4-FFF2-40B4-BE49-F238E27FC236}">
                <a16:creationId xmlns:a16="http://schemas.microsoft.com/office/drawing/2014/main" id="{607CACD9-5F89-4782-AC15-616B9D069E6B}"/>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4" name="TextBox 3">
            <a:extLst>
              <a:ext uri="{FF2B5EF4-FFF2-40B4-BE49-F238E27FC236}">
                <a16:creationId xmlns:a16="http://schemas.microsoft.com/office/drawing/2014/main" id="{50C3C486-EBB3-3C9F-8FB1-2EA3FC153685}"/>
              </a:ext>
            </a:extLst>
          </p:cNvPr>
          <p:cNvSpPr txBox="1"/>
          <p:nvPr/>
        </p:nvSpPr>
        <p:spPr>
          <a:xfrm>
            <a:off x="3281234" y="154477"/>
            <a:ext cx="698246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3053</a:t>
            </a:r>
            <a:r>
              <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CMC UTIL Function Fail </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8" name="Picture 17">
            <a:extLst>
              <a:ext uri="{FF2B5EF4-FFF2-40B4-BE49-F238E27FC236}">
                <a16:creationId xmlns:a16="http://schemas.microsoft.com/office/drawing/2014/main" id="{4AA2B468-6862-FF71-41C1-D513974FD421}"/>
              </a:ext>
            </a:extLst>
          </p:cNvPr>
          <p:cNvPicPr>
            <a:picLocks noChangeAspect="1"/>
          </p:cNvPicPr>
          <p:nvPr/>
        </p:nvPicPr>
        <p:blipFill>
          <a:blip r:embed="rId9"/>
          <a:stretch>
            <a:fillRect/>
          </a:stretch>
        </p:blipFill>
        <p:spPr>
          <a:xfrm>
            <a:off x="7242445" y="2021316"/>
            <a:ext cx="4513003" cy="2098809"/>
          </a:xfrm>
          <a:prstGeom prst="rect">
            <a:avLst/>
          </a:prstGeom>
        </p:spPr>
      </p:pic>
      <p:sp>
        <p:nvSpPr>
          <p:cNvPr id="2" name="Rectangle 23">
            <a:extLst>
              <a:ext uri="{FF2B5EF4-FFF2-40B4-BE49-F238E27FC236}">
                <a16:creationId xmlns:a16="http://schemas.microsoft.com/office/drawing/2014/main" id="{2A5ECC13-B72A-F3B1-32A4-6382362B8B7E}"/>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sp>
        <p:nvSpPr>
          <p:cNvPr id="7" name="BJPseudoFooter">
            <a:extLst>
              <a:ext uri="{FF2B5EF4-FFF2-40B4-BE49-F238E27FC236}">
                <a16:creationId xmlns:a16="http://schemas.microsoft.com/office/drawing/2014/main" id="{8AF80FF4-27DF-42F1-2A07-0546E53828AE}"/>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417482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B2062-0C45-AD35-A55E-7EFD273F8768}"/>
            </a:ext>
          </a:extLst>
        </p:cNvPr>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EA5F313-8AE0-A590-62B2-A57C8D36FC8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1EA5F313-8AE0-A590-62B2-A57C8D36F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2441813-4996-60D5-C23B-30B06D8ABA37}"/>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a:solidFill>
                <a:schemeClr val="tx1"/>
              </a:solidFill>
              <a:latin typeface="Arial Black" panose="020B0A04020102020204" pitchFamily="34" charset="0"/>
              <a:ea typeface="+mj-ea"/>
              <a:cs typeface="+mj-cs"/>
              <a:sym typeface="Arial Black" panose="020B0A04020102020204" pitchFamily="34" charset="0"/>
            </a:endParaRPr>
          </a:p>
        </p:txBody>
      </p:sp>
      <p:sp>
        <p:nvSpPr>
          <p:cNvPr id="5" name="Slide Number Placeholder 4">
            <a:extLst>
              <a:ext uri="{FF2B5EF4-FFF2-40B4-BE49-F238E27FC236}">
                <a16:creationId xmlns:a16="http://schemas.microsoft.com/office/drawing/2014/main" id="{C858B2E9-F930-6558-D703-5F4D224D6B39}"/>
              </a:ext>
            </a:extLst>
          </p:cNvPr>
          <p:cNvSpPr>
            <a:spLocks noGrp="1"/>
          </p:cNvSpPr>
          <p:nvPr>
            <p:ph type="sldNum" sz="quarter" idx="12"/>
          </p:nvPr>
        </p:nvSpPr>
        <p:spPr/>
        <p:txBody>
          <a:bodyPr/>
          <a:lstStyle/>
          <a:p>
            <a:fld id="{7B94EC18-1D2B-4535-B738-0E53AFE26620}" type="slidenum">
              <a:rPr lang="en-US" smtClean="0"/>
              <a:t>5</a:t>
            </a:fld>
            <a:endParaRPr lang="en-US" dirty="0"/>
          </a:p>
        </p:txBody>
      </p:sp>
      <p:sp>
        <p:nvSpPr>
          <p:cNvPr id="6" name="TextBox 5">
            <a:extLst>
              <a:ext uri="{FF2B5EF4-FFF2-40B4-BE49-F238E27FC236}">
                <a16:creationId xmlns:a16="http://schemas.microsoft.com/office/drawing/2014/main" id="{99379BFE-F3C5-DF66-76FF-7D03A61AE476}"/>
              </a:ext>
            </a:extLst>
          </p:cNvPr>
          <p:cNvSpPr txBox="1"/>
          <p:nvPr/>
        </p:nvSpPr>
        <p:spPr>
          <a:xfrm>
            <a:off x="7732649" y="1534771"/>
            <a:ext cx="2664263" cy="253916"/>
          </a:xfrm>
          <a:prstGeom prst="rect">
            <a:avLst/>
          </a:prstGeom>
          <a:noFill/>
        </p:spPr>
        <p:txBody>
          <a:bodyPr wrap="square" rtlCol="0">
            <a:spAutoFit/>
          </a:bodyPr>
          <a:lstStyle/>
          <a:p>
            <a:pPr lvl="0" eaLnBrk="0" fontAlgn="base" hangingPunct="0">
              <a:spcBef>
                <a:spcPct val="0"/>
              </a:spcBef>
              <a:spcAft>
                <a:spcPct val="0"/>
              </a:spcAft>
              <a:defRPr/>
            </a:pPr>
            <a:r>
              <a:rPr lang="en-US" sz="1050" b="1" dirty="0">
                <a:solidFill>
                  <a:srgbClr val="000000"/>
                </a:solidFill>
                <a:latin typeface="Arial"/>
                <a:cs typeface="Times New Roman" panose="02020603050405020304" pitchFamily="18" charset="0"/>
              </a:rPr>
              <a:t>Source: </a:t>
            </a:r>
          </a:p>
        </p:txBody>
      </p:sp>
      <p:sp>
        <p:nvSpPr>
          <p:cNvPr id="10" name="TextBox 9">
            <a:extLst>
              <a:ext uri="{FF2B5EF4-FFF2-40B4-BE49-F238E27FC236}">
                <a16:creationId xmlns:a16="http://schemas.microsoft.com/office/drawing/2014/main" id="{1FFF6CEA-0ABE-1272-138D-682918142C46}"/>
              </a:ext>
            </a:extLst>
          </p:cNvPr>
          <p:cNvSpPr txBox="1"/>
          <p:nvPr/>
        </p:nvSpPr>
        <p:spPr>
          <a:xfrm>
            <a:off x="2261523" y="152709"/>
            <a:ext cx="1449690" cy="253916"/>
          </a:xfrm>
          <a:prstGeom prst="rect">
            <a:avLst/>
          </a:prstGeom>
          <a:noFill/>
        </p:spPr>
        <p:txBody>
          <a:bodyPr wrap="square" rtlCol="0">
            <a:spAutoFit/>
          </a:bodyPr>
          <a:lstStyle/>
          <a:p>
            <a:pPr lvl="0" eaLnBrk="0" fontAlgn="base" hangingPunct="0">
              <a:spcBef>
                <a:spcPct val="0"/>
              </a:spcBef>
              <a:spcAft>
                <a:spcPct val="0"/>
              </a:spcAft>
              <a:defRPr/>
            </a:pPr>
            <a:r>
              <a:rPr lang="en-US" sz="1050" b="1" dirty="0">
                <a:solidFill>
                  <a:schemeClr val="accent1"/>
                </a:solidFill>
                <a:latin typeface="Arial" panose="020B0604020202020204" pitchFamily="34" charset="0"/>
              </a:rPr>
              <a:t>Electrical</a:t>
            </a:r>
            <a:endParaRPr lang="en-US" sz="1050" b="1" dirty="0">
              <a:solidFill>
                <a:schemeClr val="accent1"/>
              </a:solidFill>
            </a:endParaRPr>
          </a:p>
        </p:txBody>
      </p:sp>
      <p:sp>
        <p:nvSpPr>
          <p:cNvPr id="12" name="TextBox 11">
            <a:extLst>
              <a:ext uri="{FF2B5EF4-FFF2-40B4-BE49-F238E27FC236}">
                <a16:creationId xmlns:a16="http://schemas.microsoft.com/office/drawing/2014/main" id="{B7C9C889-2324-8EBF-494C-C95A46A198A2}"/>
              </a:ext>
            </a:extLst>
          </p:cNvPr>
          <p:cNvSpPr txBox="1"/>
          <p:nvPr/>
        </p:nvSpPr>
        <p:spPr>
          <a:xfrm>
            <a:off x="7807019" y="6102289"/>
            <a:ext cx="2501059" cy="461665"/>
          </a:xfrm>
          <a:prstGeom prst="rect">
            <a:avLst/>
          </a:prstGeom>
          <a:noFill/>
        </p:spPr>
        <p:txBody>
          <a:bodyPr wrap="square" rtlCol="0">
            <a:spAutoFit/>
          </a:bodyPr>
          <a:lstStyle/>
          <a:p>
            <a:pPr eaLnBrk="0" fontAlgn="base" hangingPunct="0">
              <a:spcBef>
                <a:spcPct val="0"/>
              </a:spcBef>
              <a:spcAft>
                <a:spcPct val="0"/>
              </a:spcAft>
              <a:defRPr/>
            </a:pPr>
            <a:r>
              <a:rPr lang="en-US" sz="1200" dirty="0">
                <a:solidFill>
                  <a:srgbClr val="000000"/>
                </a:solidFill>
                <a:latin typeface="Arial" panose="020B0604020202020204" pitchFamily="34" charset="0"/>
                <a:cs typeface="Arial" panose="020B0604020202020204" pitchFamily="34" charset="0"/>
              </a:rPr>
              <a:t>APAC, EMEAI, Americas</a:t>
            </a:r>
          </a:p>
          <a:p>
            <a:pPr>
              <a:defRPr/>
            </a:pPr>
            <a:endParaRPr lang="en-US" sz="1200" dirty="0">
              <a:solidFill>
                <a:srgbClr val="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A627F7C-AB9F-46F1-F855-9EC9A990BD85}"/>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050" b="1" dirty="0">
                <a:solidFill>
                  <a:srgbClr val="000000"/>
                </a:solidFill>
                <a:latin typeface="Arial"/>
              </a:rPr>
              <a:t>Impacted Regions:</a:t>
            </a:r>
          </a:p>
        </p:txBody>
      </p:sp>
      <p:sp>
        <p:nvSpPr>
          <p:cNvPr id="15" name="TextBox 14">
            <a:extLst>
              <a:ext uri="{FF2B5EF4-FFF2-40B4-BE49-F238E27FC236}">
                <a16:creationId xmlns:a16="http://schemas.microsoft.com/office/drawing/2014/main" id="{80824501-5BD6-2148-C920-BB1D92028D37}"/>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050" b="1" dirty="0">
                <a:solidFill>
                  <a:srgbClr val="000000"/>
                </a:solidFill>
                <a:latin typeface="Arial"/>
              </a:rPr>
              <a:t>Affected OEMs:</a:t>
            </a:r>
          </a:p>
        </p:txBody>
      </p:sp>
      <p:pic>
        <p:nvPicPr>
          <p:cNvPr id="20" name="Picture 19">
            <a:extLst>
              <a:ext uri="{FF2B5EF4-FFF2-40B4-BE49-F238E27FC236}">
                <a16:creationId xmlns:a16="http://schemas.microsoft.com/office/drawing/2014/main" id="{A175680C-8C68-4518-3E04-F0C99714B6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8B86640B-8E57-AA64-FED2-FE9A18D51732}"/>
              </a:ext>
            </a:extLst>
          </p:cNvPr>
          <p:cNvSpPr txBox="1"/>
          <p:nvPr/>
        </p:nvSpPr>
        <p:spPr>
          <a:xfrm>
            <a:off x="1427227" y="173780"/>
            <a:ext cx="906009" cy="461665"/>
          </a:xfrm>
          <a:prstGeom prst="rect">
            <a:avLst/>
          </a:prstGeom>
          <a:noFill/>
        </p:spPr>
        <p:txBody>
          <a:bodyPr wrap="square" rtlCol="0">
            <a:spAutoFit/>
          </a:bodyPr>
          <a:lstStyle/>
          <a:p>
            <a:pPr>
              <a:defRPr/>
            </a:pPr>
            <a:r>
              <a:rPr lang="en-US" b="1" dirty="0">
                <a:solidFill>
                  <a:srgbClr val="000000"/>
                </a:solidFill>
                <a:latin typeface="Arial"/>
              </a:rPr>
              <a:t>RAIL</a:t>
            </a:r>
          </a:p>
        </p:txBody>
      </p:sp>
      <p:sp>
        <p:nvSpPr>
          <p:cNvPr id="8" name="TextBox 7">
            <a:extLst>
              <a:ext uri="{FF2B5EF4-FFF2-40B4-BE49-F238E27FC236}">
                <a16:creationId xmlns:a16="http://schemas.microsoft.com/office/drawing/2014/main" id="{47F6E4C4-687E-C7F0-9703-30163D066A17}"/>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latin typeface="Arial" panose="020B0604020202020204" pitchFamily="34" charset="0"/>
              </a:rPr>
              <a:t>Owner: Troy Holyoak</a:t>
            </a:r>
            <a:endParaRPr lang="en-US" sz="900" b="1" dirty="0">
              <a:solidFill>
                <a:srgbClr val="000000"/>
              </a:solidFill>
              <a:latin typeface="Times New Roman" pitchFamily="18" charset="0"/>
            </a:endParaRPr>
          </a:p>
        </p:txBody>
      </p:sp>
      <p:sp>
        <p:nvSpPr>
          <p:cNvPr id="9" name="TextBox 8">
            <a:extLst>
              <a:ext uri="{FF2B5EF4-FFF2-40B4-BE49-F238E27FC236}">
                <a16:creationId xmlns:a16="http://schemas.microsoft.com/office/drawing/2014/main" id="{0C2C1BD7-4EBA-9758-F6D7-6CF4DA1FA737}"/>
              </a:ext>
            </a:extLst>
          </p:cNvPr>
          <p:cNvSpPr txBox="1"/>
          <p:nvPr/>
        </p:nvSpPr>
        <p:spPr>
          <a:xfrm>
            <a:off x="1427227" y="547834"/>
            <a:ext cx="1705211"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latin typeface="Arial" panose="020B0604020202020204" pitchFamily="34" charset="0"/>
                <a:cs typeface="Arial" panose="020B0604020202020204" pitchFamily="34" charset="0"/>
              </a:rPr>
              <a:t>Initiator: Chris Christianson</a:t>
            </a:r>
          </a:p>
        </p:txBody>
      </p:sp>
      <p:sp>
        <p:nvSpPr>
          <p:cNvPr id="22" name="TextBox 21">
            <a:extLst>
              <a:ext uri="{FF2B5EF4-FFF2-40B4-BE49-F238E27FC236}">
                <a16:creationId xmlns:a16="http://schemas.microsoft.com/office/drawing/2014/main" id="{2DD3B683-1BE3-45A6-D229-294DF6A14FC7}"/>
              </a:ext>
            </a:extLst>
          </p:cNvPr>
          <p:cNvSpPr txBox="1"/>
          <p:nvPr/>
        </p:nvSpPr>
        <p:spPr>
          <a:xfrm>
            <a:off x="5050903" y="55740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900" b="1" dirty="0">
                <a:solidFill>
                  <a:srgbClr val="000000"/>
                </a:solidFill>
                <a:latin typeface="Arial" panose="020B0604020202020204" pitchFamily="34" charset="0"/>
              </a:rPr>
              <a:t>Initiation Date: </a:t>
            </a:r>
            <a:r>
              <a:rPr lang="en-US" sz="900" b="1" dirty="0">
                <a:solidFill>
                  <a:schemeClr val="tx1"/>
                </a:solidFill>
              </a:rPr>
              <a:t>12-07-2023</a:t>
            </a:r>
            <a:endParaRPr lang="en-US" sz="900" dirty="0">
              <a:solidFill>
                <a:schemeClr val="tx1"/>
              </a:solidFill>
            </a:endParaRPr>
          </a:p>
        </p:txBody>
      </p:sp>
      <p:sp>
        <p:nvSpPr>
          <p:cNvPr id="23" name="TextBox 22">
            <a:extLst>
              <a:ext uri="{FF2B5EF4-FFF2-40B4-BE49-F238E27FC236}">
                <a16:creationId xmlns:a16="http://schemas.microsoft.com/office/drawing/2014/main" id="{82553504-9196-DEAB-74D8-F7BD34957A91}"/>
              </a:ext>
            </a:extLst>
          </p:cNvPr>
          <p:cNvSpPr txBox="1"/>
          <p:nvPr/>
        </p:nvSpPr>
        <p:spPr>
          <a:xfrm>
            <a:off x="6904878"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rPr>
              <a:t>Moved to Top 25: </a:t>
            </a:r>
            <a:r>
              <a:rPr kumimoji="0" lang="en-US" sz="900" b="1" i="0" u="none" strike="noStrike" kern="1200" cap="none" spc="0" normalizeH="0" baseline="0" noProof="0" dirty="0">
                <a:ln>
                  <a:noFill/>
                </a:ln>
                <a:solidFill>
                  <a:srgbClr val="000000"/>
                </a:solidFill>
                <a:effectLst/>
                <a:uLnTx/>
                <a:uFillTx/>
                <a:latin typeface="Arial"/>
                <a:ea typeface="+mn-ea"/>
                <a:cs typeface="+mn-cs"/>
              </a:rPr>
              <a:t> </a:t>
            </a:r>
            <a:endParaRPr lang="en-US" sz="900" b="1" dirty="0">
              <a:solidFill>
                <a:srgbClr val="000000"/>
              </a:solidFill>
            </a:endParaRPr>
          </a:p>
        </p:txBody>
      </p:sp>
      <p:sp>
        <p:nvSpPr>
          <p:cNvPr id="24" name="TextBox 23">
            <a:extLst>
              <a:ext uri="{FF2B5EF4-FFF2-40B4-BE49-F238E27FC236}">
                <a16:creationId xmlns:a16="http://schemas.microsoft.com/office/drawing/2014/main" id="{70FB15DC-5EA2-FC21-4C21-A7808EFC0F32}"/>
              </a:ext>
            </a:extLst>
          </p:cNvPr>
          <p:cNvSpPr txBox="1"/>
          <p:nvPr/>
        </p:nvSpPr>
        <p:spPr>
          <a:xfrm>
            <a:off x="9057549" y="547038"/>
            <a:ext cx="2020258"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latin typeface="Arial" panose="020B0604020202020204" pitchFamily="34" charset="0"/>
              </a:rPr>
              <a:t>Original Commit Date: 05-31-2024</a:t>
            </a:r>
          </a:p>
        </p:txBody>
      </p:sp>
      <p:sp>
        <p:nvSpPr>
          <p:cNvPr id="25" name="TextBox 24">
            <a:extLst>
              <a:ext uri="{FF2B5EF4-FFF2-40B4-BE49-F238E27FC236}">
                <a16:creationId xmlns:a16="http://schemas.microsoft.com/office/drawing/2014/main" id="{15BA94C2-9871-64B9-D47B-5F788274E047}"/>
              </a:ext>
            </a:extLst>
          </p:cNvPr>
          <p:cNvSpPr txBox="1"/>
          <p:nvPr/>
        </p:nvSpPr>
        <p:spPr>
          <a:xfrm>
            <a:off x="7727854" y="1331515"/>
            <a:ext cx="2580224" cy="438582"/>
          </a:xfrm>
          <a:prstGeom prst="rect">
            <a:avLst/>
          </a:prstGeom>
          <a:noFill/>
        </p:spPr>
        <p:txBody>
          <a:bodyPr wrap="square" lIns="91440" tIns="45720" rIns="91440" bIns="45720" rtlCol="0" anchor="t">
            <a:spAutoFit/>
          </a:bodyPr>
          <a:lstStyle/>
          <a:p>
            <a:pPr lvl="0" eaLnBrk="0" fontAlgn="base" hangingPunct="0">
              <a:spcBef>
                <a:spcPct val="0"/>
              </a:spcBef>
              <a:spcAft>
                <a:spcPct val="0"/>
              </a:spcAft>
              <a:defRPr/>
            </a:pPr>
            <a:r>
              <a:rPr lang="en-US" sz="1200" dirty="0">
                <a:solidFill>
                  <a:srgbClr val="000000"/>
                </a:solidFill>
                <a:latin typeface="Arial"/>
                <a:cs typeface="Arial"/>
              </a:rPr>
              <a:t>% Completed: 100%</a:t>
            </a:r>
          </a:p>
          <a:p>
            <a:pPr lvl="0" eaLnBrk="0" fontAlgn="base" hangingPunct="0">
              <a:spcBef>
                <a:spcPct val="0"/>
              </a:spcBef>
              <a:spcAft>
                <a:spcPct val="0"/>
              </a:spcAft>
              <a:defRPr/>
            </a:pPr>
            <a:r>
              <a:rPr lang="en-US" sz="1050" dirty="0">
                <a:solidFill>
                  <a:srgbClr val="000000"/>
                </a:solidFill>
                <a:latin typeface="Arial" panose="020B0604020202020204" pitchFamily="34" charset="0"/>
              </a:rPr>
              <a:t> </a:t>
            </a:r>
          </a:p>
        </p:txBody>
      </p:sp>
      <p:sp>
        <p:nvSpPr>
          <p:cNvPr id="26" name="TextBox 25">
            <a:extLst>
              <a:ext uri="{FF2B5EF4-FFF2-40B4-BE49-F238E27FC236}">
                <a16:creationId xmlns:a16="http://schemas.microsoft.com/office/drawing/2014/main" id="{452C7E84-2EEA-5F0F-0FBA-684526AC4111}"/>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1050" b="1" dirty="0">
                <a:solidFill>
                  <a:srgbClr val="000000"/>
                </a:solidFill>
                <a:latin typeface="Arial" panose="020B0604020202020204" pitchFamily="34" charset="0"/>
              </a:rPr>
              <a:t>Estimated Completion Date: 12-31-2024</a:t>
            </a:r>
          </a:p>
        </p:txBody>
      </p:sp>
      <p:sp>
        <p:nvSpPr>
          <p:cNvPr id="29" name="Content Placeholder 1">
            <a:extLst>
              <a:ext uri="{FF2B5EF4-FFF2-40B4-BE49-F238E27FC236}">
                <a16:creationId xmlns:a16="http://schemas.microsoft.com/office/drawing/2014/main" id="{7EC8A2CD-4600-D4F8-AD7E-34EB3986DC13}"/>
              </a:ext>
            </a:extLst>
          </p:cNvPr>
          <p:cNvSpPr txBox="1"/>
          <p:nvPr/>
        </p:nvSpPr>
        <p:spPr>
          <a:xfrm>
            <a:off x="1545161" y="2807520"/>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indent="0">
              <a:buClrTx/>
              <a:buNone/>
              <a:defRPr/>
            </a:pPr>
            <a:r>
              <a:rPr lang="en-US" sz="1600" dirty="0">
                <a:solidFill>
                  <a:srgbClr val="000000"/>
                </a:solidFill>
                <a:latin typeface="Arial" panose="020B0604020202020204" pitchFamily="34" charset="0"/>
                <a:cs typeface="Arial" panose="020B0604020202020204" pitchFamily="34" charset="0"/>
              </a:rPr>
              <a:t>Status &amp; Dates: </a:t>
            </a:r>
          </a:p>
          <a:p>
            <a:pPr marL="0" indent="0">
              <a:buClrTx/>
              <a:buNone/>
              <a:defRPr/>
            </a:pPr>
            <a:endParaRPr lang="en-US" sz="1600" dirty="0">
              <a:solidFill>
                <a:srgbClr val="000000"/>
              </a:solidFill>
              <a:cs typeface="Arial" panose="020B0604020202020204" pitchFamily="34" charset="0"/>
            </a:endParaRPr>
          </a:p>
        </p:txBody>
      </p:sp>
      <p:sp>
        <p:nvSpPr>
          <p:cNvPr id="27" name="Content Placeholder 1">
            <a:extLst>
              <a:ext uri="{FF2B5EF4-FFF2-40B4-BE49-F238E27FC236}">
                <a16:creationId xmlns:a16="http://schemas.microsoft.com/office/drawing/2014/main" id="{6CD59CA2-9E2A-F361-D54E-20F30C6CB5AC}"/>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Problem Description: </a:t>
            </a:r>
          </a:p>
          <a:p>
            <a:endParaRPr lang="en-US" sz="1100" dirty="0"/>
          </a:p>
        </p:txBody>
      </p:sp>
      <p:sp>
        <p:nvSpPr>
          <p:cNvPr id="28" name="Rectangle 27">
            <a:extLst>
              <a:ext uri="{FF2B5EF4-FFF2-40B4-BE49-F238E27FC236}">
                <a16:creationId xmlns:a16="http://schemas.microsoft.com/office/drawing/2014/main" id="{06B9B5C6-7655-10EA-A9DC-4509A7B29D77}"/>
              </a:ext>
            </a:extLst>
          </p:cNvPr>
          <p:cNvSpPr/>
          <p:nvPr/>
        </p:nvSpPr>
        <p:spPr>
          <a:xfrm>
            <a:off x="1524000" y="1926828"/>
            <a:ext cx="5193242" cy="338554"/>
          </a:xfrm>
          <a:prstGeom prst="rect">
            <a:avLst/>
          </a:prstGeom>
        </p:spPr>
        <p:txBody>
          <a:bodyPr wrap="square">
            <a:spAutoFit/>
          </a:bodyPr>
          <a:lstStyle/>
          <a:p>
            <a:pPr>
              <a:defRPr/>
            </a:pPr>
            <a:r>
              <a:rPr lang="en-US" sz="1600" b="1" dirty="0">
                <a:latin typeface="Arial" panose="020B0604020202020204" pitchFamily="34" charset="0"/>
                <a:cs typeface="Arial" panose="020B0604020202020204" pitchFamily="34" charset="0"/>
              </a:rPr>
              <a:t>Criteria to Close: </a:t>
            </a:r>
          </a:p>
        </p:txBody>
      </p:sp>
      <p:sp>
        <p:nvSpPr>
          <p:cNvPr id="3" name="Rectangle 2">
            <a:extLst>
              <a:ext uri="{FF2B5EF4-FFF2-40B4-BE49-F238E27FC236}">
                <a16:creationId xmlns:a16="http://schemas.microsoft.com/office/drawing/2014/main" id="{6B9E7E01-CE98-6CC1-25EB-BF3B5125EC09}"/>
              </a:ext>
            </a:extLst>
          </p:cNvPr>
          <p:cNvSpPr/>
          <p:nvPr/>
        </p:nvSpPr>
        <p:spPr>
          <a:xfrm>
            <a:off x="2128797" y="306272"/>
            <a:ext cx="1350939" cy="253916"/>
          </a:xfrm>
          <a:prstGeom prst="rect">
            <a:avLst/>
          </a:prstGeom>
        </p:spPr>
        <p:txBody>
          <a:bodyPr wrap="square" lIns="91440" tIns="45720" rIns="91440" bIns="45720" anchor="t">
            <a:spAutoFit/>
          </a:bodyPr>
          <a:lstStyle/>
          <a:p>
            <a:r>
              <a:rPr lang="en-US" sz="1050" b="1" dirty="0">
                <a:solidFill>
                  <a:srgbClr val="FF0000"/>
                </a:solidFill>
                <a:latin typeface="Arial"/>
                <a:cs typeface="Arial"/>
              </a:rPr>
              <a:t>Propose to close</a:t>
            </a:r>
          </a:p>
        </p:txBody>
      </p:sp>
      <p:sp>
        <p:nvSpPr>
          <p:cNvPr id="36" name="Rectangle 35">
            <a:extLst>
              <a:ext uri="{FF2B5EF4-FFF2-40B4-BE49-F238E27FC236}">
                <a16:creationId xmlns:a16="http://schemas.microsoft.com/office/drawing/2014/main" id="{0B78281C-48A1-3756-03FC-1CF64EDBB6A4}"/>
              </a:ext>
            </a:extLst>
          </p:cNvPr>
          <p:cNvSpPr/>
          <p:nvPr/>
        </p:nvSpPr>
        <p:spPr>
          <a:xfrm>
            <a:off x="875254" y="1303349"/>
            <a:ext cx="6382353" cy="646331"/>
          </a:xfrm>
          <a:prstGeom prst="rect">
            <a:avLst/>
          </a:prstGeom>
        </p:spPr>
        <p:txBody>
          <a:bodyPr wrap="square">
            <a:spAutoFit/>
          </a:bodyPr>
          <a:lstStyle/>
          <a:p>
            <a:pPr marL="682625" marR="0" lvl="2" defTabSz="914400" rtl="0" eaLnBrk="0" fontAlgn="base" latinLnBrk="0" hangingPunct="0">
              <a:lnSpc>
                <a:spcPct val="100000"/>
              </a:lnSpc>
              <a:spcBef>
                <a:spcPct val="0"/>
              </a:spcBef>
              <a:spcAft>
                <a:spcPct val="0"/>
              </a:spcAft>
              <a:buClrTx/>
              <a:buSzTx/>
              <a:tabLst/>
              <a:defRPr/>
            </a:pPr>
            <a:r>
              <a:rPr lang="en-US" sz="1200" dirty="0">
                <a:solidFill>
                  <a:srgbClr val="000000"/>
                </a:solidFill>
                <a:latin typeface="Arial" panose="020B0604020202020204" pitchFamily="34" charset="0"/>
                <a:cs typeface="Arial" panose="020B0604020202020204" pitchFamily="34" charset="0"/>
              </a:rPr>
              <a:t>The current CD-830 LCD glass is facing obsolescence. What is the plan or roadmap to address this obsolesce? Will a new Control Display Unit (CDU) part number need to be certified on my aircraft.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440C570B-1937-3440-E499-75FB75B0233F}"/>
              </a:ext>
            </a:extLst>
          </p:cNvPr>
          <p:cNvSpPr/>
          <p:nvPr/>
        </p:nvSpPr>
        <p:spPr>
          <a:xfrm>
            <a:off x="875254" y="2326973"/>
            <a:ext cx="5962821" cy="276999"/>
          </a:xfrm>
          <a:prstGeom prst="rect">
            <a:avLst/>
          </a:prstGeom>
        </p:spPr>
        <p:txBody>
          <a:bodyPr wrap="square">
            <a:spAutoFit/>
          </a:bodyPr>
          <a:lstStyle/>
          <a:p>
            <a:pPr marL="682625" marR="0" lvl="2" defTabSz="914400" rtl="0" eaLnBrk="0" fontAlgn="base" latinLnBrk="0" hangingPunct="0">
              <a:lnSpc>
                <a:spcPct val="100000"/>
              </a:lnSpc>
              <a:spcBef>
                <a:spcPct val="0"/>
              </a:spcBef>
              <a:spcAft>
                <a:spcPct val="0"/>
              </a:spcAft>
              <a:buClrTx/>
              <a:buSzTx/>
              <a:tabLst/>
              <a:defRPr/>
            </a:pPr>
            <a:r>
              <a:rPr lang="en-US" sz="1200" dirty="0">
                <a:solidFill>
                  <a:srgbClr val="000000"/>
                </a:solidFill>
                <a:latin typeface="Arial"/>
              </a:rPr>
              <a:t>Communicate the plan / roadmap for the CD-830.</a:t>
            </a:r>
            <a:endPar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276E6383-E4FA-A711-038A-822EDF198C21}"/>
              </a:ext>
            </a:extLst>
          </p:cNvPr>
          <p:cNvSpPr/>
          <p:nvPr/>
        </p:nvSpPr>
        <p:spPr>
          <a:xfrm>
            <a:off x="845099" y="3162208"/>
            <a:ext cx="6735572" cy="3139321"/>
          </a:xfrm>
          <a:prstGeom prst="rect">
            <a:avLst/>
          </a:prstGeom>
        </p:spPr>
        <p:txBody>
          <a:bodyPr wrap="square" lIns="91440" tIns="45720" rIns="91440" bIns="45720" anchor="t">
            <a:spAutoFit/>
          </a:bodyPr>
          <a:lstStyle/>
          <a:p>
            <a:pPr marL="682625" lvl="2">
              <a:spcBef>
                <a:spcPct val="0"/>
              </a:spcBef>
              <a:spcAft>
                <a:spcPct val="0"/>
              </a:spcAft>
              <a:defRPr/>
            </a:pPr>
            <a:r>
              <a:rPr lang="en-US" sz="1200" dirty="0">
                <a:solidFill>
                  <a:srgbClr val="000000"/>
                </a:solidFill>
                <a:latin typeface="Arial"/>
              </a:rPr>
              <a:t>Q1 of 2025 – The new LCD will be MOD F. The CD-830 is expected to continue production into the 2030’s. </a:t>
            </a:r>
            <a:r>
              <a:rPr kumimoji="0" lang="en-US" sz="1200" b="0" i="0" u="none" strike="noStrike" kern="1200" cap="none" spc="0" normalizeH="0" baseline="0" noProof="0" dirty="0">
                <a:ln>
                  <a:noFill/>
                </a:ln>
                <a:solidFill>
                  <a:srgbClr val="000000"/>
                </a:solidFill>
                <a:effectLst/>
                <a:uLnTx/>
                <a:uFillTx/>
                <a:latin typeface="Arial"/>
                <a:ea typeface="+mn-ea"/>
                <a:cs typeface="+mn-cs"/>
              </a:rPr>
              <a:t>There is currently enough of the current LCD glass to last 5 years or greater to support repairs of the CD-830. After the run-out date of the current LCD glass the MOD will be chargeable for repairs. </a:t>
            </a:r>
            <a:endParaRPr lang="en-US">
              <a:ea typeface="+mn-ea"/>
              <a:cs typeface="+mn-cs"/>
            </a:endParaRPr>
          </a:p>
          <a:p>
            <a:pPr marL="682625" lvl="2" eaLnBrk="0" fontAlgn="base" hangingPunct="0">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For HAPP or MSP customers, they will get a new MOD CD-830 for an exchange FOC if there are no more current MOD CD-830s available.</a:t>
            </a:r>
            <a:endParaRPr lang="en-US" sz="1200" b="0" i="0" u="none" strike="noStrike" kern="1200" cap="none" spc="0" normalizeH="0" baseline="0" noProof="0" dirty="0">
              <a:ln>
                <a:noFill/>
              </a:ln>
              <a:solidFill>
                <a:srgbClr val="000000"/>
              </a:solidFill>
              <a:effectLst/>
              <a:uLnTx/>
              <a:uFillTx/>
              <a:latin typeface="Arial"/>
              <a:cs typeface="Arial"/>
            </a:endParaRPr>
          </a:p>
          <a:p>
            <a:pPr marL="682625" marR="0" lvl="2" defTabSz="914400" rtl="0" eaLnBrk="0" fontAlgn="base" latinLnBrk="0" hangingPunct="0">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682625" marR="0" lvl="2" defTabSz="914400" rtl="0" eaLnBrk="0" fontAlgn="base" latinLnBrk="0" hangingPunct="0">
              <a:lnSpc>
                <a:spcPct val="100000"/>
              </a:lnSpc>
              <a:spcBef>
                <a:spcPct val="0"/>
              </a:spcBef>
              <a:spcAft>
                <a:spcPct val="0"/>
              </a:spcAft>
              <a:buClrTx/>
              <a:buSzTx/>
              <a:tabLst/>
              <a:defRPr/>
            </a:pPr>
            <a:r>
              <a:rPr lang="en-US" sz="1200" dirty="0">
                <a:solidFill>
                  <a:srgbClr val="000000"/>
                </a:solidFill>
                <a:latin typeface="Arial"/>
              </a:rPr>
              <a:t>Article #000045275 published on the portal to communicate status.</a:t>
            </a:r>
          </a:p>
          <a:p>
            <a:pPr marL="682625" marR="0" lvl="2" defTabSz="914400" rtl="0" eaLnBrk="0" fontAlgn="base" latinLnBrk="0" hangingPunct="0">
              <a:lnSpc>
                <a:spcPct val="100000"/>
              </a:lnSpc>
              <a:spcBef>
                <a:spcPct val="0"/>
              </a:spcBef>
              <a:spcAft>
                <a:spcPct val="0"/>
              </a:spcAft>
              <a:buClrTx/>
              <a:buSzTx/>
              <a:tabLst/>
              <a:defRPr/>
            </a:pPr>
            <a:endParaRPr lang="en-US" sz="1200" dirty="0">
              <a:solidFill>
                <a:srgbClr val="000000"/>
              </a:solidFill>
              <a:latin typeface="Arial"/>
            </a:endParaRPr>
          </a:p>
          <a:p>
            <a:pPr marL="682625" lvl="2" eaLnBrk="0" fontAlgn="base" hangingPunct="0">
              <a:spcBef>
                <a:spcPct val="0"/>
              </a:spcBef>
              <a:spcAft>
                <a:spcPct val="0"/>
              </a:spcAft>
              <a:defRPr/>
            </a:pPr>
            <a:r>
              <a:rPr lang="en-US" sz="1000" dirty="0">
                <a:solidFill>
                  <a:srgbClr val="000000"/>
                </a:solidFill>
                <a:latin typeface="Arial"/>
              </a:rPr>
              <a:t>Effective July 1, 2024, TES Parts LLC, will be authorized to distribute these Honeywell products in new condition to BGA aftermarket customers globally, including Honeywell’s Channel Partners and dealers. </a:t>
            </a:r>
            <a:endParaRPr lang="en-US" sz="1000">
              <a:solidFill>
                <a:srgbClr val="000000"/>
              </a:solidFill>
              <a:latin typeface="Arial"/>
              <a:cs typeface="Arial"/>
            </a:endParaRPr>
          </a:p>
          <a:p>
            <a:pPr marL="682625" lvl="2" eaLnBrk="0" fontAlgn="base" hangingPunct="0">
              <a:spcBef>
                <a:spcPct val="0"/>
              </a:spcBef>
              <a:spcAft>
                <a:spcPct val="0"/>
              </a:spcAft>
              <a:defRPr/>
            </a:pPr>
            <a:r>
              <a:rPr lang="en-US" sz="1000" dirty="0">
                <a:solidFill>
                  <a:srgbClr val="000000"/>
                </a:solidFill>
                <a:latin typeface="Arial"/>
              </a:rPr>
              <a:t>Please add TES Parts to your Authorized Supplier List; Company: TES Parts, LLC </a:t>
            </a:r>
            <a:endParaRPr lang="en-US" sz="1000" dirty="0">
              <a:solidFill>
                <a:srgbClr val="000000"/>
              </a:solidFill>
              <a:latin typeface="Arial"/>
              <a:cs typeface="Arial"/>
            </a:endParaRPr>
          </a:p>
          <a:p>
            <a:pPr marL="682625" lvl="2" eaLnBrk="0" fontAlgn="base" hangingPunct="0">
              <a:spcBef>
                <a:spcPct val="0"/>
              </a:spcBef>
              <a:spcAft>
                <a:spcPct val="0"/>
              </a:spcAft>
              <a:defRPr/>
            </a:pPr>
            <a:r>
              <a:rPr lang="en-US" sz="1000" dirty="0">
                <a:solidFill>
                  <a:srgbClr val="000000"/>
                </a:solidFill>
                <a:latin typeface="Arial"/>
              </a:rPr>
              <a:t>Address: 600 Railhead, STE 200 </a:t>
            </a:r>
            <a:endParaRPr lang="en-US" sz="1000" dirty="0">
              <a:solidFill>
                <a:srgbClr val="000000"/>
              </a:solidFill>
              <a:latin typeface="Arial"/>
              <a:cs typeface="Arial"/>
            </a:endParaRPr>
          </a:p>
          <a:p>
            <a:pPr marL="682625" lvl="2" eaLnBrk="0" fontAlgn="base" hangingPunct="0">
              <a:spcBef>
                <a:spcPct val="0"/>
              </a:spcBef>
              <a:spcAft>
                <a:spcPct val="0"/>
              </a:spcAft>
              <a:defRPr/>
            </a:pPr>
            <a:r>
              <a:rPr lang="en-US" sz="1000" dirty="0">
                <a:solidFill>
                  <a:srgbClr val="000000"/>
                </a:solidFill>
                <a:latin typeface="Arial"/>
              </a:rPr>
              <a:t>City, State: Fort Worth, Texas </a:t>
            </a:r>
            <a:endParaRPr lang="en-US" sz="1000" dirty="0">
              <a:solidFill>
                <a:srgbClr val="000000"/>
              </a:solidFill>
              <a:latin typeface="Arial"/>
              <a:cs typeface="Arial"/>
            </a:endParaRPr>
          </a:p>
          <a:p>
            <a:pPr marL="682625" lvl="2" eaLnBrk="0" fontAlgn="base" hangingPunct="0">
              <a:spcBef>
                <a:spcPct val="0"/>
              </a:spcBef>
              <a:spcAft>
                <a:spcPct val="0"/>
              </a:spcAft>
              <a:defRPr/>
            </a:pPr>
            <a:r>
              <a:rPr lang="en-US" sz="1000" dirty="0">
                <a:solidFill>
                  <a:srgbClr val="000000"/>
                </a:solidFill>
                <a:latin typeface="Arial"/>
              </a:rPr>
              <a:t>Postal Code: 76106 </a:t>
            </a:r>
            <a:endParaRPr lang="en-US" sz="1000" dirty="0">
              <a:solidFill>
                <a:srgbClr val="000000"/>
              </a:solidFill>
              <a:latin typeface="Arial"/>
              <a:cs typeface="Arial"/>
            </a:endParaRPr>
          </a:p>
          <a:p>
            <a:pPr marL="682625" lvl="2" eaLnBrk="0" fontAlgn="base" hangingPunct="0">
              <a:spcBef>
                <a:spcPct val="0"/>
              </a:spcBef>
              <a:spcAft>
                <a:spcPct val="0"/>
              </a:spcAft>
              <a:defRPr/>
            </a:pPr>
            <a:r>
              <a:rPr lang="en-US" sz="1000" dirty="0">
                <a:solidFill>
                  <a:srgbClr val="000000"/>
                </a:solidFill>
                <a:latin typeface="Arial"/>
              </a:rPr>
              <a:t>Country: USA </a:t>
            </a:r>
            <a:endParaRPr lang="en-US" sz="1000" dirty="0">
              <a:solidFill>
                <a:srgbClr val="000000"/>
              </a:solidFill>
              <a:latin typeface="Arial"/>
              <a:cs typeface="Arial"/>
            </a:endParaRPr>
          </a:p>
          <a:p>
            <a:pPr marL="682625" lvl="2" eaLnBrk="0" fontAlgn="base" hangingPunct="0">
              <a:spcBef>
                <a:spcPct val="0"/>
              </a:spcBef>
              <a:spcAft>
                <a:spcPct val="0"/>
              </a:spcAft>
              <a:defRPr/>
            </a:pPr>
            <a:r>
              <a:rPr lang="en-US" sz="1000" dirty="0">
                <a:solidFill>
                  <a:srgbClr val="000000"/>
                </a:solidFill>
                <a:latin typeface="Arial"/>
              </a:rPr>
              <a:t>DUNS Number: 098814843 </a:t>
            </a:r>
            <a:endParaRPr lang="en-US" sz="1000" dirty="0">
              <a:solidFill>
                <a:srgbClr val="000000"/>
              </a:solidFill>
              <a:latin typeface="Arial"/>
              <a:cs typeface="Arial"/>
            </a:endParaRPr>
          </a:p>
          <a:p>
            <a:pPr marL="682625" lvl="2" eaLnBrk="0" fontAlgn="base" hangingPunct="0">
              <a:spcBef>
                <a:spcPct val="0"/>
              </a:spcBef>
              <a:spcAft>
                <a:spcPct val="0"/>
              </a:spcAft>
              <a:defRPr/>
            </a:pPr>
            <a:r>
              <a:rPr lang="en-US" sz="1000" dirty="0">
                <a:solidFill>
                  <a:srgbClr val="000000"/>
                </a:solidFill>
                <a:latin typeface="Arial"/>
              </a:rPr>
              <a:t>Website: www.tesservice.com</a:t>
            </a:r>
            <a:endParaRPr lang="en-US" sz="1000" dirty="0">
              <a:solidFill>
                <a:srgbClr val="000000"/>
              </a:solidFill>
              <a:latin typeface="Arial"/>
              <a:cs typeface="Arial"/>
            </a:endParaRPr>
          </a:p>
        </p:txBody>
      </p:sp>
      <p:sp>
        <p:nvSpPr>
          <p:cNvPr id="39" name="TextBox 38">
            <a:extLst>
              <a:ext uri="{FF2B5EF4-FFF2-40B4-BE49-F238E27FC236}">
                <a16:creationId xmlns:a16="http://schemas.microsoft.com/office/drawing/2014/main" id="{913977E9-6546-0C54-04BD-878BE1EB1FE9}"/>
              </a:ext>
            </a:extLst>
          </p:cNvPr>
          <p:cNvSpPr txBox="1"/>
          <p:nvPr/>
        </p:nvSpPr>
        <p:spPr>
          <a:xfrm>
            <a:off x="7815498" y="5011250"/>
            <a:ext cx="272841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Bombardier, Dassault, Embraer, Gulfstream</a:t>
            </a:r>
          </a:p>
        </p:txBody>
      </p:sp>
      <p:sp>
        <p:nvSpPr>
          <p:cNvPr id="31" name="TextBox 30">
            <a:extLst>
              <a:ext uri="{FF2B5EF4-FFF2-40B4-BE49-F238E27FC236}">
                <a16:creationId xmlns:a16="http://schemas.microsoft.com/office/drawing/2014/main" id="{CA76E463-29F6-CD5F-ABB7-5FB61FBCE36A}"/>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19" name="TextBox 18">
            <a:extLst>
              <a:ext uri="{FF2B5EF4-FFF2-40B4-BE49-F238E27FC236}">
                <a16:creationId xmlns:a16="http://schemas.microsoft.com/office/drawing/2014/main" id="{B9C60278-9098-FD79-BBF5-2CB3400807CB}"/>
              </a:ext>
            </a:extLst>
          </p:cNvPr>
          <p:cNvSpPr txBox="1"/>
          <p:nvPr/>
        </p:nvSpPr>
        <p:spPr>
          <a:xfrm>
            <a:off x="3199970" y="115162"/>
            <a:ext cx="698246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3054</a:t>
            </a:r>
            <a:r>
              <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t-B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CD-830 Plan / Roadmap</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0" name="TextBox 39">
            <a:extLst>
              <a:ext uri="{FF2B5EF4-FFF2-40B4-BE49-F238E27FC236}">
                <a16:creationId xmlns:a16="http://schemas.microsoft.com/office/drawing/2014/main" id="{C35D52CD-1AA5-35B8-D02C-021E901CA6D7}"/>
              </a:ext>
            </a:extLst>
          </p:cNvPr>
          <p:cNvSpPr txBox="1"/>
          <p:nvPr/>
        </p:nvSpPr>
        <p:spPr>
          <a:xfrm>
            <a:off x="8704673" y="4367614"/>
            <a:ext cx="72021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CD-830</a:t>
            </a:r>
          </a:p>
        </p:txBody>
      </p:sp>
      <p:sp>
        <p:nvSpPr>
          <p:cNvPr id="2" name="Rectangle 23">
            <a:extLst>
              <a:ext uri="{FF2B5EF4-FFF2-40B4-BE49-F238E27FC236}">
                <a16:creationId xmlns:a16="http://schemas.microsoft.com/office/drawing/2014/main" id="{918078F4-3A02-5793-81F0-3CD00D4ED60A}"/>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7" name="Picture 6">
            <a:extLst>
              <a:ext uri="{FF2B5EF4-FFF2-40B4-BE49-F238E27FC236}">
                <a16:creationId xmlns:a16="http://schemas.microsoft.com/office/drawing/2014/main" id="{22E55B91-62C3-C45F-C650-E4F1818CF0D7}"/>
              </a:ext>
            </a:extLst>
          </p:cNvPr>
          <p:cNvPicPr>
            <a:picLocks noChangeAspect="1"/>
          </p:cNvPicPr>
          <p:nvPr/>
        </p:nvPicPr>
        <p:blipFill>
          <a:blip r:embed="rId9"/>
          <a:stretch>
            <a:fillRect/>
          </a:stretch>
        </p:blipFill>
        <p:spPr>
          <a:xfrm>
            <a:off x="8052532" y="1933974"/>
            <a:ext cx="2005868" cy="2433899"/>
          </a:xfrm>
          <a:prstGeom prst="rect">
            <a:avLst/>
          </a:prstGeom>
        </p:spPr>
      </p:pic>
      <p:sp>
        <p:nvSpPr>
          <p:cNvPr id="4" name="BJPseudoFooter">
            <a:extLst>
              <a:ext uri="{FF2B5EF4-FFF2-40B4-BE49-F238E27FC236}">
                <a16:creationId xmlns:a16="http://schemas.microsoft.com/office/drawing/2014/main" id="{EA84C9B8-8248-A65C-9FBB-7B478DEB85DB}"/>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265942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61523" y="152709"/>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Troy Holyoak</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Brent McCasland</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59079" y="51471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10-04-2018</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3" name="TextBox 22">
            <a:extLst>
              <a:ext uri="{FF2B5EF4-FFF2-40B4-BE49-F238E27FC236}">
                <a16:creationId xmlns:a16="http://schemas.microsoft.com/office/drawing/2014/main" id="{1B1B7C7E-6FCA-4340-8489-717D50936300}"/>
              </a:ext>
            </a:extLst>
          </p:cNvPr>
          <p:cNvSpPr txBox="1"/>
          <p:nvPr/>
        </p:nvSpPr>
        <p:spPr>
          <a:xfrm>
            <a:off x="6915909" y="514713"/>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 </a:t>
            </a:r>
            <a:r>
              <a:rPr kumimoji="0" lang="en-US" sz="900" b="1" i="0" u="none" strike="noStrike" kern="1200" cap="none" spc="0" normalizeH="0" baseline="0" noProof="0" dirty="0">
                <a:ln>
                  <a:noFill/>
                </a:ln>
                <a:solidFill>
                  <a:srgbClr val="000000"/>
                </a:solidFill>
                <a:effectLst/>
                <a:uLnTx/>
                <a:uFillTx/>
                <a:latin typeface="Arial"/>
                <a:ea typeface="+mn-ea"/>
                <a:cs typeface="+mn-cs"/>
              </a:rPr>
              <a:t>11-28-2018</a:t>
            </a:r>
            <a:endPar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CEF4CB6-BAD8-4B35-AC8A-A18F9D5EB3C1}"/>
              </a:ext>
            </a:extLst>
          </p:cNvPr>
          <p:cNvSpPr txBox="1"/>
          <p:nvPr/>
        </p:nvSpPr>
        <p:spPr>
          <a:xfrm>
            <a:off x="9057550" y="512711"/>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4-10-2019</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100%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12/31/24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45161" y="2167427"/>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55280" y="365074"/>
            <a:ext cx="4695041" cy="415498"/>
          </a:xfrm>
          <a:prstGeom prst="rect">
            <a:avLst/>
          </a:prstGeom>
        </p:spPr>
        <p:txBody>
          <a:bodyPr wrap="square" lIns="91440" tIns="45720" rIns="91440" bIns="45720" anchor="t">
            <a:spAutoFit/>
          </a:bodyPr>
          <a:lstStyle/>
          <a:p>
            <a:pPr>
              <a:defRPr/>
            </a:pPr>
            <a:r>
              <a:rPr lang="en-US" sz="1050" b="1">
                <a:solidFill>
                  <a:srgbClr val="FF0000"/>
                </a:solidFill>
                <a:latin typeface="Arial"/>
                <a:cs typeface="Arial"/>
              </a:rPr>
              <a:t>propose to close</a:t>
            </a:r>
            <a:endParaRPr lang="en-US" sz="1050" b="1">
              <a:solidFill>
                <a:srgbClr val="FF0000"/>
              </a:solidFill>
              <a:latin typeface="Calibri" panose="020F0502020204030204"/>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US" sz="1050" b="1" i="0" u="none" strike="noStrike" kern="1200" cap="none" spc="0" normalizeH="0" baseline="0" noProof="0">
              <a:ln>
                <a:noFill/>
              </a:ln>
              <a:solidFill>
                <a:srgbClr val="FF0000"/>
              </a:solidFill>
              <a:effectLst/>
              <a:uLnTx/>
              <a:uFillTx/>
              <a:latin typeface="Arial"/>
              <a:cs typeface="Arial"/>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61397" y="210174"/>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5036</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1106" y="163147"/>
            <a:ext cx="431673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PC-12 NG Fuel Calculations after amending Flight Plan</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36336" y="1354023"/>
            <a:ext cx="6040655" cy="1000274"/>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When amending the Flight Plan route the system makes new Time, Distance &amp; Fuel calculations for the amended route. The time and distance calculations are correct; however, the fuel calculation is incorrect until the route is accepted.</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875252" y="2481120"/>
            <a:ext cx="5962821" cy="461665"/>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Revise product roadmap for future software updates to include change which corrects the fuel calculation when amending route.</a:t>
            </a:r>
          </a:p>
        </p:txBody>
      </p:sp>
      <p:sp>
        <p:nvSpPr>
          <p:cNvPr id="38" name="Rectangle 37">
            <a:extLst>
              <a:ext uri="{FF2B5EF4-FFF2-40B4-BE49-F238E27FC236}">
                <a16:creationId xmlns:a16="http://schemas.microsoft.com/office/drawing/2014/main" id="{E2481A18-F869-4693-AF0F-F0E32993CC03}"/>
              </a:ext>
            </a:extLst>
          </p:cNvPr>
          <p:cNvSpPr/>
          <p:nvPr/>
        </p:nvSpPr>
        <p:spPr>
          <a:xfrm>
            <a:off x="875250" y="3279593"/>
            <a:ext cx="6677827" cy="2677656"/>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Customer video supplied for engineering review. </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1/28/19: Engineering flight test complete. Problem reproduced on aircraft </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PAR assigned: </a:t>
            </a: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C_APPS_APEX_PAR_1874. </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The PAR places it in the engineering roadmap to fix in a future build</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Issue has been fixed in Core Apex software. Will be in next available PC-12 &amp; PC-24 load (Per Patty Bass 12/5/2019). Dates TBA by Pilatus</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10/2020: Awaiting certification and delivery on aircraft with new software load for confirmation. Date TBD by Pilatus. </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10/12/2021: Criteria to close RAIL has been met. However, Pilatus has not had a software release for the PC-12 NG and the GCC wanted to keep it open to confirm despite having met closure criteria.</a:t>
            </a:r>
          </a:p>
          <a:p>
            <a:pPr marL="682625" marR="0" lvl="2" indent="0" algn="just"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a:ea typeface="+mn-ea"/>
              <a:cs typeface="+mn-cs"/>
            </a:endParaRPr>
          </a:p>
          <a:p>
            <a:pPr marL="682625" lvl="2" algn="just" eaLnBrk="0" fontAlgn="base" hangingPunct="0">
              <a:spcBef>
                <a:spcPct val="0"/>
              </a:spcBef>
              <a:spcAft>
                <a:spcPct val="0"/>
              </a:spcAft>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2024 Status: Confirmed by customer on the PC12NGX and PC24 issue has  been corrected.</a:t>
            </a:r>
            <a:r>
              <a:rPr lang="en-US" altLang="en-US" sz="1200" b="1" dirty="0">
                <a:solidFill>
                  <a:srgbClr val="000000"/>
                </a:solidFill>
                <a:latin typeface="Arial"/>
              </a:rPr>
              <a:t> Waiting</a:t>
            </a: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 for future load to confirm on PC12NG. What load?</a:t>
            </a: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Pilatus, Viking, Syberjet, HAIG, Antonov</a:t>
            </a:r>
          </a:p>
        </p:txBody>
      </p:sp>
      <p:sp>
        <p:nvSpPr>
          <p:cNvPr id="31" name="TextBox 30">
            <a:extLst>
              <a:ext uri="{FF2B5EF4-FFF2-40B4-BE49-F238E27FC236}">
                <a16:creationId xmlns:a16="http://schemas.microsoft.com/office/drawing/2014/main" id="{A0BCCDFE-47E0-4956-9C86-5C7614BC2AAC}"/>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pic>
        <p:nvPicPr>
          <p:cNvPr id="32" name="Picture 31">
            <a:extLst>
              <a:ext uri="{FF2B5EF4-FFF2-40B4-BE49-F238E27FC236}">
                <a16:creationId xmlns:a16="http://schemas.microsoft.com/office/drawing/2014/main" id="{1E2CFD59-C8EF-4AEE-BD1A-3574A2D0A769}"/>
              </a:ext>
            </a:extLst>
          </p:cNvPr>
          <p:cNvPicPr>
            <a:picLocks noChangeAspect="1"/>
          </p:cNvPicPr>
          <p:nvPr/>
        </p:nvPicPr>
        <p:blipFill>
          <a:blip r:embed="rId9"/>
          <a:stretch>
            <a:fillRect/>
          </a:stretch>
        </p:blipFill>
        <p:spPr>
          <a:xfrm>
            <a:off x="8758506" y="1749841"/>
            <a:ext cx="1309174" cy="2778190"/>
          </a:xfrm>
          <a:prstGeom prst="rect">
            <a:avLst/>
          </a:prstGeom>
        </p:spPr>
      </p:pic>
      <p:sp>
        <p:nvSpPr>
          <p:cNvPr id="2" name="Rectangle 1">
            <a:extLst>
              <a:ext uri="{FF2B5EF4-FFF2-40B4-BE49-F238E27FC236}">
                <a16:creationId xmlns:a16="http://schemas.microsoft.com/office/drawing/2014/main" id="{BF747AEF-6F7E-0335-F5DE-ACC336914D17}"/>
              </a:ext>
            </a:extLst>
          </p:cNvPr>
          <p:cNvSpPr/>
          <p:nvPr/>
        </p:nvSpPr>
        <p:spPr>
          <a:xfrm>
            <a:off x="1577693" y="5976340"/>
            <a:ext cx="6046696" cy="461665"/>
          </a:xfrm>
          <a:prstGeom prst="rect">
            <a:avLst/>
          </a:prstGeom>
        </p:spPr>
        <p:txBody>
          <a:bodyPr wrap="square" lIns="91440" tIns="45720" rIns="91440" bIns="45720" anchor="t">
            <a:spAutoFit/>
          </a:bodyPr>
          <a:lstStyle/>
          <a:p>
            <a:pPr eaLnBrk="0" fontAlgn="base" hangingPunct="0">
              <a:spcBef>
                <a:spcPct val="0"/>
              </a:spcBef>
              <a:spcAft>
                <a:spcPct val="0"/>
              </a:spcAft>
              <a:defRPr/>
            </a:pPr>
            <a:r>
              <a:rPr kumimoji="0" lang="en-US" sz="1200" b="1" i="0" u="none" strike="noStrike" kern="1200" cap="none" spc="0" normalizeH="0" baseline="0" noProof="0" dirty="0">
                <a:ln>
                  <a:noFill/>
                </a:ln>
                <a:solidFill>
                  <a:prstClr val="black"/>
                </a:solidFill>
                <a:effectLst/>
                <a:uLnTx/>
                <a:uFillTx/>
                <a:latin typeface="Arial"/>
                <a:cs typeface="Arial"/>
              </a:rPr>
              <a:t>PC12NG ( </a:t>
            </a:r>
            <a:r>
              <a:rPr lang="en-US" sz="1200" b="1" dirty="0">
                <a:solidFill>
                  <a:prstClr val="black"/>
                </a:solidFill>
                <a:latin typeface="Arial"/>
                <a:cs typeface="Arial"/>
              </a:rPr>
              <a:t>No</a:t>
            </a:r>
            <a:r>
              <a:rPr kumimoji="0" lang="en-US" sz="1200" b="1" i="0" u="none" strike="noStrike" kern="1200" cap="none" spc="0" normalizeH="0" baseline="0" noProof="0" dirty="0">
                <a:ln>
                  <a:noFill/>
                </a:ln>
                <a:solidFill>
                  <a:prstClr val="black"/>
                </a:solidFill>
                <a:effectLst/>
                <a:uLnTx/>
                <a:uFillTx/>
                <a:latin typeface="Arial"/>
                <a:cs typeface="Arial"/>
              </a:rPr>
              <a:t> </a:t>
            </a:r>
            <a:r>
              <a:rPr lang="en-US" sz="1200" b="1">
                <a:solidFill>
                  <a:prstClr val="black"/>
                </a:solidFill>
                <a:latin typeface="Arial"/>
                <a:cs typeface="Arial"/>
              </a:rPr>
              <a:t>scheduled </a:t>
            </a:r>
            <a:r>
              <a:rPr lang="en-US" sz="1200" b="1" dirty="0">
                <a:solidFill>
                  <a:prstClr val="black"/>
                </a:solidFill>
                <a:latin typeface="Arial"/>
                <a:cs typeface="Arial"/>
              </a:rPr>
              <a:t>S</a:t>
            </a:r>
            <a:r>
              <a:rPr kumimoji="0" lang="en-US" sz="1200" b="1" i="0" u="none" strike="noStrike" kern="1200" cap="none" spc="0" normalizeH="0" baseline="0" noProof="0" dirty="0">
                <a:ln>
                  <a:noFill/>
                </a:ln>
                <a:solidFill>
                  <a:prstClr val="black"/>
                </a:solidFill>
                <a:effectLst/>
                <a:uLnTx/>
                <a:uFillTx/>
                <a:latin typeface="Arial"/>
                <a:cs typeface="Arial"/>
              </a:rPr>
              <a:t>/W Release ) </a:t>
            </a:r>
            <a:r>
              <a:rPr kumimoji="0" lang="en-US" sz="1200" b="0" i="0" u="none" strike="noStrike" kern="1200" cap="none" spc="0" normalizeH="0" baseline="0" noProof="0" dirty="0">
                <a:ln>
                  <a:noFill/>
                </a:ln>
                <a:solidFill>
                  <a:prstClr val="black"/>
                </a:solidFill>
                <a:effectLst/>
                <a:uLnTx/>
                <a:uFillTx/>
                <a:latin typeface="Arial"/>
                <a:cs typeface="Arial"/>
              </a:rPr>
              <a:t>-  PC12NGX (Complete </a:t>
            </a:r>
            <a:r>
              <a:rPr lang="en-US" sz="1200">
                <a:solidFill>
                  <a:prstClr val="black"/>
                </a:solidFill>
                <a:latin typeface="Arial"/>
                <a:cs typeface="Arial"/>
              </a:rPr>
              <a:t>12.7</a:t>
            </a:r>
            <a:r>
              <a:rPr kumimoji="0" lang="en-US" sz="1200" b="0" i="0" u="none" strike="noStrike" kern="1200" cap="none" spc="0" normalizeH="0" baseline="0" noProof="0" dirty="0">
                <a:ln>
                  <a:noFill/>
                </a:ln>
                <a:solidFill>
                  <a:prstClr val="black"/>
                </a:solidFill>
                <a:effectLst/>
                <a:uLnTx/>
                <a:uFillTx/>
                <a:latin typeface="Arial"/>
                <a:cs typeface="Arial"/>
              </a:rPr>
              <a:t>) -  PC24 (Complete </a:t>
            </a:r>
            <a:r>
              <a:rPr lang="en-US" sz="1200">
                <a:solidFill>
                  <a:prstClr val="black"/>
                </a:solidFill>
                <a:latin typeface="Arial"/>
                <a:cs typeface="Arial"/>
              </a:rPr>
              <a:t>B5</a:t>
            </a:r>
            <a:r>
              <a:rPr kumimoji="0" lang="en-US" sz="1200" b="0" i="0" u="none" strike="noStrike" kern="1200" cap="none" spc="0" normalizeH="0" baseline="0" noProof="0" dirty="0">
                <a:ln>
                  <a:noFill/>
                </a:ln>
                <a:solidFill>
                  <a:prstClr val="black"/>
                </a:solidFill>
                <a:effectLst/>
                <a:uLnTx/>
                <a:uFillTx/>
                <a:latin typeface="Arial"/>
                <a:cs typeface="Arial"/>
              </a:rPr>
              <a:t>)         </a:t>
            </a:r>
            <a:endParaRPr lang="en-US">
              <a:solidFill>
                <a:prstClr val="black"/>
              </a:solidFill>
              <a:cs typeface="Calibri" panose="020F0502020204030204"/>
            </a:endParaRPr>
          </a:p>
        </p:txBody>
      </p:sp>
      <p:sp>
        <p:nvSpPr>
          <p:cNvPr id="4" name="Rectangle 23">
            <a:extLst>
              <a:ext uri="{FF2B5EF4-FFF2-40B4-BE49-F238E27FC236}">
                <a16:creationId xmlns:a16="http://schemas.microsoft.com/office/drawing/2014/main" id="{FB4A3DCB-FB68-623E-FF71-4CA6198DE009}"/>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sp>
        <p:nvSpPr>
          <p:cNvPr id="7" name="BJPseudoFooter">
            <a:extLst>
              <a:ext uri="{FF2B5EF4-FFF2-40B4-BE49-F238E27FC236}">
                <a16:creationId xmlns:a16="http://schemas.microsoft.com/office/drawing/2014/main" id="{1B061621-16FC-4467-3B8A-9E6343027863}"/>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353113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EC18-1D2B-4535-B738-0E53AFE26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Source: </a:t>
            </a:r>
          </a:p>
        </p:txBody>
      </p:sp>
      <p:sp>
        <p:nvSpPr>
          <p:cNvPr id="10" name="TextBox 9">
            <a:extLst>
              <a:ext uri="{FF2B5EF4-FFF2-40B4-BE49-F238E27FC236}">
                <a16:creationId xmlns:a16="http://schemas.microsoft.com/office/drawing/2014/main" id="{D8D5156B-A00F-41E6-BC9D-A3801BB303E2}"/>
              </a:ext>
            </a:extLst>
          </p:cNvPr>
          <p:cNvSpPr txBox="1"/>
          <p:nvPr/>
        </p:nvSpPr>
        <p:spPr>
          <a:xfrm>
            <a:off x="2261523" y="152709"/>
            <a:ext cx="1449690"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083529"/>
            <a:ext cx="2501059"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APAC;EMEAI;Americas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Affected OEMs:</a:t>
            </a: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427227" y="173780"/>
            <a:ext cx="906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Owner: </a:t>
            </a:r>
            <a:r>
              <a:rPr lang="en-US" sz="900" b="1" dirty="0">
                <a:solidFill>
                  <a:srgbClr val="000000"/>
                </a:solidFill>
                <a:latin typeface="Arial" panose="020B0604020202020204" pitchFamily="34" charset="0"/>
              </a:rPr>
              <a:t>Troy Holyoak</a:t>
            </a:r>
            <a:endParaRPr kumimoji="0" lang="en-US" sz="9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427227" y="547834"/>
            <a:ext cx="1631577"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Initiator</a:t>
            </a: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 Jack Shields</a:t>
            </a:r>
          </a:p>
        </p:txBody>
      </p:sp>
      <p:sp>
        <p:nvSpPr>
          <p:cNvPr id="22" name="TextBox 21">
            <a:extLst>
              <a:ext uri="{FF2B5EF4-FFF2-40B4-BE49-F238E27FC236}">
                <a16:creationId xmlns:a16="http://schemas.microsoft.com/office/drawing/2014/main" id="{4EDA5703-D008-44C7-8350-67FD95B30141}"/>
              </a:ext>
            </a:extLst>
          </p:cNvPr>
          <p:cNvSpPr txBox="1"/>
          <p:nvPr/>
        </p:nvSpPr>
        <p:spPr>
          <a:xfrm>
            <a:off x="5067254" y="557833"/>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Initiation Date: </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10-04-2018</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3" name="TextBox 22">
            <a:extLst>
              <a:ext uri="{FF2B5EF4-FFF2-40B4-BE49-F238E27FC236}">
                <a16:creationId xmlns:a16="http://schemas.microsoft.com/office/drawing/2014/main" id="{1B1B7C7E-6FCA-4340-8489-717D50936300}"/>
              </a:ext>
            </a:extLst>
          </p:cNvPr>
          <p:cNvSpPr txBox="1"/>
          <p:nvPr/>
        </p:nvSpPr>
        <p:spPr>
          <a:xfrm>
            <a:off x="6904878"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Moved to Top 25: </a:t>
            </a:r>
            <a:r>
              <a:rPr kumimoji="0" lang="en-US" sz="900" b="1" i="0" u="none" strike="noStrike" kern="1200" cap="none" spc="0" normalizeH="0" baseline="0" noProof="0" dirty="0">
                <a:ln>
                  <a:noFill/>
                </a:ln>
                <a:solidFill>
                  <a:srgbClr val="000000"/>
                </a:solidFill>
                <a:effectLst/>
                <a:uLnTx/>
                <a:uFillTx/>
                <a:latin typeface="Arial"/>
                <a:ea typeface="+mn-ea"/>
                <a:cs typeface="+mn-cs"/>
              </a:rPr>
              <a:t>11-28-2018</a:t>
            </a:r>
            <a:endPar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CEF4CB6-BAD8-4B35-AC8A-A18F9D5EB3C1}"/>
              </a:ext>
            </a:extLst>
          </p:cNvPr>
          <p:cNvSpPr txBox="1"/>
          <p:nvPr/>
        </p:nvSpPr>
        <p:spPr>
          <a:xfrm>
            <a:off x="9057549" y="547038"/>
            <a:ext cx="202026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Original Commit Date: 4-10-2019</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Completed: 100%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32648" y="1029635"/>
            <a:ext cx="26850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Estimated Completion Date: 12/31/24</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Status &amp; Dates: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Problem Description:</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ct val="0"/>
              </a:spcBef>
              <a:spcAft>
                <a:spcPts val="60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679836-DD22-43EE-949E-7C8A68A72246}"/>
              </a:ext>
            </a:extLst>
          </p:cNvPr>
          <p:cNvSpPr/>
          <p:nvPr/>
        </p:nvSpPr>
        <p:spPr>
          <a:xfrm>
            <a:off x="1524000" y="1926828"/>
            <a:ext cx="519324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Criteria to Close: </a:t>
            </a:r>
          </a:p>
        </p:txBody>
      </p:sp>
      <p:sp>
        <p:nvSpPr>
          <p:cNvPr id="3" name="Rectangle 2">
            <a:extLst>
              <a:ext uri="{FF2B5EF4-FFF2-40B4-BE49-F238E27FC236}">
                <a16:creationId xmlns:a16="http://schemas.microsoft.com/office/drawing/2014/main" id="{D235F6D6-6FA7-4144-8001-6F3F047C9051}"/>
              </a:ext>
            </a:extLst>
          </p:cNvPr>
          <p:cNvSpPr/>
          <p:nvPr/>
        </p:nvSpPr>
        <p:spPr>
          <a:xfrm>
            <a:off x="2255280" y="365074"/>
            <a:ext cx="4695041" cy="253916"/>
          </a:xfrm>
          <a:prstGeom prst="rect">
            <a:avLst/>
          </a:prstGeom>
        </p:spPr>
        <p:txBody>
          <a:bodyPr wrap="square" lIns="91440" tIns="45720" rIns="91440" bIns="45720" anchor="t">
            <a:spAutoFit/>
          </a:bodyPr>
          <a:lstStyle/>
          <a:p>
            <a:pPr>
              <a:defRPr/>
            </a:pPr>
            <a:r>
              <a:rPr lang="en-US" sz="1050" b="1">
                <a:solidFill>
                  <a:srgbClr val="FF0000"/>
                </a:solidFill>
                <a:latin typeface="Arial"/>
                <a:cs typeface="Arial"/>
              </a:rPr>
              <a:t>Propose to close</a:t>
            </a:r>
            <a:endParaRPr kumimoji="0" lang="en-US" sz="105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3DAF6E0-8644-4673-A220-E1DFC5F27D4C}"/>
              </a:ext>
            </a:extLst>
          </p:cNvPr>
          <p:cNvSpPr txBox="1"/>
          <p:nvPr/>
        </p:nvSpPr>
        <p:spPr>
          <a:xfrm>
            <a:off x="3578489" y="185589"/>
            <a:ext cx="2843744" cy="3661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5037</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5" name="TextBox 34">
            <a:extLst>
              <a:ext uri="{FF2B5EF4-FFF2-40B4-BE49-F238E27FC236}">
                <a16:creationId xmlns:a16="http://schemas.microsoft.com/office/drawing/2014/main" id="{344DBBC1-610A-4856-92CF-56AAEFC0726C}"/>
              </a:ext>
            </a:extLst>
          </p:cNvPr>
          <p:cNvSpPr txBox="1"/>
          <p:nvPr/>
        </p:nvSpPr>
        <p:spPr>
          <a:xfrm>
            <a:off x="4151106" y="120418"/>
            <a:ext cx="431673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Pct val="90000"/>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PC-12 NG Unable to modify flight ID in air</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6" name="Rectangle 35">
            <a:extLst>
              <a:ext uri="{FF2B5EF4-FFF2-40B4-BE49-F238E27FC236}">
                <a16:creationId xmlns:a16="http://schemas.microsoft.com/office/drawing/2014/main" id="{FC1A09C5-2182-496D-BF43-26A943368DED}"/>
              </a:ext>
            </a:extLst>
          </p:cNvPr>
          <p:cNvSpPr/>
          <p:nvPr/>
        </p:nvSpPr>
        <p:spPr>
          <a:xfrm>
            <a:off x="875254" y="1303349"/>
            <a:ext cx="6040655" cy="815608"/>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If the Flight ID is not changed while on the ground, it cannot be modified once airborne. This causes confusion with ATC because the filed Flight ID doesn’t match what is being output by the transponder.</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EB787CB-08D5-4A2A-BC2E-8A0E5D9EAC0D}"/>
              </a:ext>
            </a:extLst>
          </p:cNvPr>
          <p:cNvSpPr/>
          <p:nvPr/>
        </p:nvSpPr>
        <p:spPr>
          <a:xfrm>
            <a:off x="914170" y="2300145"/>
            <a:ext cx="5962821" cy="461665"/>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Revise product roadmap for future software updates to include the ability to change the Flight ID both on the ground and in the air.</a:t>
            </a:r>
          </a:p>
        </p:txBody>
      </p:sp>
      <p:sp>
        <p:nvSpPr>
          <p:cNvPr id="38" name="Rectangle 37">
            <a:extLst>
              <a:ext uri="{FF2B5EF4-FFF2-40B4-BE49-F238E27FC236}">
                <a16:creationId xmlns:a16="http://schemas.microsoft.com/office/drawing/2014/main" id="{E2481A18-F869-4693-AF0F-F0E32993CC03}"/>
              </a:ext>
            </a:extLst>
          </p:cNvPr>
          <p:cNvSpPr/>
          <p:nvPr/>
        </p:nvSpPr>
        <p:spPr>
          <a:xfrm>
            <a:off x="875254" y="3193246"/>
            <a:ext cx="6211030" cy="2862322"/>
          </a:xfrm>
          <a:prstGeom prst="rect">
            <a:avLst/>
          </a:prstGeom>
        </p:spPr>
        <p:txBody>
          <a:bodyPr wrap="square">
            <a:spAutoFit/>
          </a:bodyPr>
          <a:lstStyle/>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Issue reported to engineering for evaluation. FAA guidance suggests that there should be the ability to change Flight ID to match what is filed.</a:t>
            </a:r>
          </a:p>
          <a:p>
            <a:pPr marL="682625" marR="0" lvl="2"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1/28/2019: Flight Test Completed, works correctly in next load. Release TBA</a:t>
            </a:r>
          </a:p>
          <a:p>
            <a:pPr marL="682625" marR="0" lvl="2"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1/31/2020: </a:t>
            </a: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PC-12 NGX deliveries in March 2020 will have fix. Retrofit aircraft date has not been announced by Pilatus</a:t>
            </a:r>
          </a:p>
          <a:p>
            <a:pPr marL="682625" marR="0" lvl="2" indent="0" algn="just"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10/2020: PC-12 NGX software released, and aircraft delivered. Waiting for confirmation of fix on both NGX &amp; NG before closing per GCC.</a:t>
            </a:r>
          </a:p>
          <a:p>
            <a:pPr marL="682625" marR="0" lvl="2" indent="0" algn="just"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10/12/2021: Criteria to close RAIL has been met. However, Pilatus has not had a software release for the PC-12 NG and the GCC wanted to keep it open to confirm despite having met closure criteria.</a:t>
            </a:r>
          </a:p>
          <a:p>
            <a:pPr marL="682625" marR="0" lvl="2" indent="0" algn="just"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a:ea typeface="+mn-ea"/>
              <a:cs typeface="+mn-cs"/>
            </a:endParaRPr>
          </a:p>
          <a:p>
            <a:pPr marL="682625" marR="0" lvl="2" indent="0" algn="just"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2024 Status: Confirmed by customer on the PC12NGX and PC24 issue has  been corrected. Waiting for future load to confirm on PC12NG. What load?</a:t>
            </a:r>
          </a:p>
          <a:p>
            <a:pPr marL="682625" marR="0" lvl="2" indent="0" algn="just"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38">
            <a:extLst>
              <a:ext uri="{FF2B5EF4-FFF2-40B4-BE49-F238E27FC236}">
                <a16:creationId xmlns:a16="http://schemas.microsoft.com/office/drawing/2014/main" id="{0843E7BA-878C-4202-97EA-E8193E5165BA}"/>
              </a:ext>
            </a:extLst>
          </p:cNvPr>
          <p:cNvSpPr txBox="1"/>
          <p:nvPr/>
        </p:nvSpPr>
        <p:spPr>
          <a:xfrm>
            <a:off x="7815499" y="5011250"/>
            <a:ext cx="2661602"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Pilatus, Viking, Syberjet, HAIG, Antonov</a:t>
            </a:r>
          </a:p>
        </p:txBody>
      </p:sp>
      <p:pic>
        <p:nvPicPr>
          <p:cNvPr id="43" name="Picture 42">
            <a:extLst>
              <a:ext uri="{FF2B5EF4-FFF2-40B4-BE49-F238E27FC236}">
                <a16:creationId xmlns:a16="http://schemas.microsoft.com/office/drawing/2014/main" id="{4EDD7A90-9C58-4440-83CC-BC7FD896DE1E}"/>
              </a:ext>
            </a:extLst>
          </p:cNvPr>
          <p:cNvPicPr>
            <a:picLocks noChangeAspect="1"/>
          </p:cNvPicPr>
          <p:nvPr/>
        </p:nvPicPr>
        <p:blipFill>
          <a:blip r:embed="rId9"/>
          <a:stretch>
            <a:fillRect/>
          </a:stretch>
        </p:blipFill>
        <p:spPr>
          <a:xfrm>
            <a:off x="7912934" y="1755717"/>
            <a:ext cx="2682402" cy="2924642"/>
          </a:xfrm>
          <a:prstGeom prst="rect">
            <a:avLst/>
          </a:prstGeom>
        </p:spPr>
      </p:pic>
      <p:sp>
        <p:nvSpPr>
          <p:cNvPr id="31" name="TextBox 30">
            <a:extLst>
              <a:ext uri="{FF2B5EF4-FFF2-40B4-BE49-F238E27FC236}">
                <a16:creationId xmlns:a16="http://schemas.microsoft.com/office/drawing/2014/main" id="{607CACD9-5F89-4782-AC15-616B9D069E6B}"/>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2" name="Rectangle 1">
            <a:extLst>
              <a:ext uri="{FF2B5EF4-FFF2-40B4-BE49-F238E27FC236}">
                <a16:creationId xmlns:a16="http://schemas.microsoft.com/office/drawing/2014/main" id="{BFF4E8B2-2F74-642D-1349-22F870E95B94}"/>
              </a:ext>
            </a:extLst>
          </p:cNvPr>
          <p:cNvSpPr/>
          <p:nvPr/>
        </p:nvSpPr>
        <p:spPr>
          <a:xfrm>
            <a:off x="1560081" y="5775011"/>
            <a:ext cx="6046696" cy="461665"/>
          </a:xfrm>
          <a:prstGeom prst="rect">
            <a:avLst/>
          </a:prstGeom>
        </p:spPr>
        <p:txBody>
          <a:bodyPr wrap="square" lIns="91440" tIns="45720" rIns="91440" bIns="45720" anchor="t">
            <a:spAutoFit/>
          </a:bodyPr>
          <a:lstStyle/>
          <a:p>
            <a:pPr eaLnBrk="0" fontAlgn="base" hangingPunct="0">
              <a:spcBef>
                <a:spcPct val="0"/>
              </a:spcBef>
              <a:spcAft>
                <a:spcPct val="0"/>
              </a:spcAft>
              <a:defRPr/>
            </a:pPr>
            <a:r>
              <a:rPr kumimoji="0" lang="en-US" sz="1200" b="1" i="0" u="none" strike="noStrike" kern="1200" cap="none" spc="0" normalizeH="0" baseline="0" noProof="0" dirty="0">
                <a:ln>
                  <a:noFill/>
                </a:ln>
                <a:solidFill>
                  <a:prstClr val="black"/>
                </a:solidFill>
                <a:effectLst/>
                <a:uLnTx/>
                <a:uFillTx/>
                <a:latin typeface="Arial"/>
                <a:cs typeface="Arial"/>
              </a:rPr>
              <a:t>PC12NG ( </a:t>
            </a:r>
            <a:r>
              <a:rPr lang="en-US" sz="1200" b="1" dirty="0">
                <a:solidFill>
                  <a:prstClr val="black"/>
                </a:solidFill>
                <a:latin typeface="Arial"/>
                <a:cs typeface="Arial"/>
              </a:rPr>
              <a:t>No </a:t>
            </a:r>
            <a:r>
              <a:rPr lang="en-US" sz="1200" b="1">
                <a:solidFill>
                  <a:prstClr val="black"/>
                </a:solidFill>
                <a:latin typeface="Arial"/>
                <a:cs typeface="Arial"/>
              </a:rPr>
              <a:t>scheduled </a:t>
            </a:r>
            <a:r>
              <a:rPr kumimoji="0" lang="en-US" sz="1200" b="1" i="0" u="none" strike="noStrike" kern="1200" cap="none" spc="0" normalizeH="0" baseline="0" noProof="0" dirty="0">
                <a:ln>
                  <a:noFill/>
                </a:ln>
                <a:solidFill>
                  <a:prstClr val="black"/>
                </a:solidFill>
                <a:effectLst/>
                <a:uLnTx/>
                <a:uFillTx/>
                <a:latin typeface="Arial"/>
                <a:cs typeface="Arial"/>
              </a:rPr>
              <a:t>S/W Release )</a:t>
            </a:r>
            <a:r>
              <a:rPr kumimoji="0" lang="en-US" sz="1200" b="0" i="0" u="none" strike="noStrike" kern="1200" cap="none" spc="0" normalizeH="0" baseline="0" noProof="0" dirty="0">
                <a:ln>
                  <a:noFill/>
                </a:ln>
                <a:solidFill>
                  <a:prstClr val="black"/>
                </a:solidFill>
                <a:effectLst/>
                <a:uLnTx/>
                <a:uFillTx/>
                <a:latin typeface="Arial"/>
                <a:cs typeface="Arial"/>
              </a:rPr>
              <a:t>  - PC12NGX (Complete)  -  PC24 (Complete)         </a:t>
            </a:r>
          </a:p>
        </p:txBody>
      </p:sp>
      <p:sp>
        <p:nvSpPr>
          <p:cNvPr id="4" name="Rectangle 23">
            <a:extLst>
              <a:ext uri="{FF2B5EF4-FFF2-40B4-BE49-F238E27FC236}">
                <a16:creationId xmlns:a16="http://schemas.microsoft.com/office/drawing/2014/main" id="{B751AFEE-2709-8AB3-9354-E748DA81728F}"/>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sp>
        <p:nvSpPr>
          <p:cNvPr id="7" name="BJPseudoFooter">
            <a:extLst>
              <a:ext uri="{FF2B5EF4-FFF2-40B4-BE49-F238E27FC236}">
                <a16:creationId xmlns:a16="http://schemas.microsoft.com/office/drawing/2014/main" id="{95B87E5A-4AB5-56E2-851C-4EEBEBC016B8}"/>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104329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2BC4C0F-3202-4D0C-ADA0-502662EEFB30}"/>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52BC4C0F-3202-4D0C-ADA0-502662EEFB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6E5CF56-3BA2-44FA-8B58-93E69D8FF3BE}"/>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a:solidFill>
                <a:prstClr val="black"/>
              </a:solidFill>
              <a:latin typeface="Arial Black" panose="020B0A04020102020204" pitchFamily="34" charset="0"/>
              <a:sym typeface="Arial Black" panose="020B0A04020102020204" pitchFamily="34" charset="0"/>
            </a:endParaRPr>
          </a:p>
        </p:txBody>
      </p:sp>
      <p:sp>
        <p:nvSpPr>
          <p:cNvPr id="5" name="Slide Number Placeholder 4">
            <a:extLst>
              <a:ext uri="{FF2B5EF4-FFF2-40B4-BE49-F238E27FC236}">
                <a16:creationId xmlns:a16="http://schemas.microsoft.com/office/drawing/2014/main" id="{33271B31-0AC7-4F15-9174-2D2E197F47B4}"/>
              </a:ext>
            </a:extLst>
          </p:cNvPr>
          <p:cNvSpPr>
            <a:spLocks noGrp="1"/>
          </p:cNvSpPr>
          <p:nvPr>
            <p:ph type="sldNum" sz="quarter" idx="12"/>
          </p:nvPr>
        </p:nvSpPr>
        <p:spPr/>
        <p:txBody>
          <a:bodyPr/>
          <a:lstStyle/>
          <a:p>
            <a:fld id="{7B94EC18-1D2B-4535-B738-0E53AFE26620}" type="slidenum">
              <a:rPr lang="en-US">
                <a:solidFill>
                  <a:srgbClr val="707070"/>
                </a:solidFill>
                <a:latin typeface="Arial"/>
              </a:rPr>
              <a:pPr/>
              <a:t>8</a:t>
            </a:fld>
            <a:endParaRPr lang="en-US">
              <a:solidFill>
                <a:srgbClr val="707070"/>
              </a:solidFill>
              <a:latin typeface="Arial"/>
            </a:endParaRPr>
          </a:p>
        </p:txBody>
      </p:sp>
      <p:sp>
        <p:nvSpPr>
          <p:cNvPr id="6" name="TextBox 5">
            <a:extLst>
              <a:ext uri="{FF2B5EF4-FFF2-40B4-BE49-F238E27FC236}">
                <a16:creationId xmlns:a16="http://schemas.microsoft.com/office/drawing/2014/main" id="{9FA5C6C5-DC3C-4121-BAFB-8C62CC83FA61}"/>
              </a:ext>
            </a:extLst>
          </p:cNvPr>
          <p:cNvSpPr txBox="1"/>
          <p:nvPr/>
        </p:nvSpPr>
        <p:spPr>
          <a:xfrm>
            <a:off x="7732649" y="1534771"/>
            <a:ext cx="2664263" cy="253916"/>
          </a:xfrm>
          <a:prstGeom prst="rect">
            <a:avLst/>
          </a:prstGeom>
          <a:noFill/>
        </p:spPr>
        <p:txBody>
          <a:bodyPr wrap="square" rtlCol="0">
            <a:spAutoFit/>
          </a:bodyPr>
          <a:lstStyle/>
          <a:p>
            <a:pPr eaLnBrk="0" fontAlgn="base" hangingPunct="0">
              <a:spcBef>
                <a:spcPct val="0"/>
              </a:spcBef>
              <a:spcAft>
                <a:spcPct val="0"/>
              </a:spcAft>
              <a:defRPr/>
            </a:pPr>
            <a:r>
              <a:rPr lang="en-US" sz="1050" b="1">
                <a:solidFill>
                  <a:srgbClr val="000000"/>
                </a:solidFill>
                <a:latin typeface="Arial"/>
                <a:cs typeface="Times New Roman" panose="02020603050405020304" pitchFamily="18" charset="0"/>
              </a:rPr>
              <a:t>Source: </a:t>
            </a:r>
          </a:p>
        </p:txBody>
      </p:sp>
      <p:sp>
        <p:nvSpPr>
          <p:cNvPr id="11" name="TextBox 10">
            <a:extLst>
              <a:ext uri="{FF2B5EF4-FFF2-40B4-BE49-F238E27FC236}">
                <a16:creationId xmlns:a16="http://schemas.microsoft.com/office/drawing/2014/main" id="{A0E998CB-1671-4181-9CF9-FDE1D43E6336}"/>
              </a:ext>
            </a:extLst>
          </p:cNvPr>
          <p:cNvSpPr txBox="1"/>
          <p:nvPr/>
        </p:nvSpPr>
        <p:spPr>
          <a:xfrm>
            <a:off x="3093018" y="126805"/>
            <a:ext cx="6982463" cy="366126"/>
          </a:xfrm>
          <a:prstGeom prst="rect">
            <a:avLst/>
          </a:prstGeom>
          <a:noFill/>
        </p:spPr>
        <p:txBody>
          <a:bodyPr wrap="square" rtlCol="0">
            <a:spAutoFit/>
          </a:bodyPr>
          <a:lstStyle/>
          <a:p>
            <a:pPr eaLnBrk="0" fontAlgn="base" hangingPunct="0">
              <a:spcBef>
                <a:spcPct val="0"/>
              </a:spcBef>
              <a:spcAft>
                <a:spcPct val="0"/>
              </a:spcAft>
              <a:buSzPct val="90000"/>
              <a:defRPr/>
            </a:pPr>
            <a:r>
              <a:rPr lang="en-US" b="1" dirty="0">
                <a:solidFill>
                  <a:srgbClr val="000000"/>
                </a:solidFill>
                <a:latin typeface="Arial"/>
              </a:rPr>
              <a:t>5040 –</a:t>
            </a:r>
            <a:r>
              <a:rPr lang="en-US" sz="1200" dirty="0">
                <a:solidFill>
                  <a:srgbClr val="000000"/>
                </a:solidFill>
                <a:latin typeface="Times New Roman" pitchFamily="18" charset="0"/>
              </a:rPr>
              <a:t> </a:t>
            </a:r>
            <a:r>
              <a:rPr lang="en-US" sz="1600" b="1" dirty="0">
                <a:solidFill>
                  <a:srgbClr val="000000"/>
                </a:solidFill>
                <a:latin typeface="Arial" panose="020B0604020202020204" pitchFamily="34" charset="0"/>
              </a:rPr>
              <a:t>RDR-4000 Going into STBY after operating in GND Override</a:t>
            </a:r>
            <a:endParaRPr lang="en-US" sz="1600" b="1" dirty="0">
              <a:solidFill>
                <a:srgbClr val="000000"/>
              </a:solidFill>
              <a:latin typeface="Times New Roman" pitchFamily="18" charset="0"/>
            </a:endParaRPr>
          </a:p>
        </p:txBody>
      </p:sp>
      <p:sp>
        <p:nvSpPr>
          <p:cNvPr id="12" name="TextBox 11">
            <a:extLst>
              <a:ext uri="{FF2B5EF4-FFF2-40B4-BE49-F238E27FC236}">
                <a16:creationId xmlns:a16="http://schemas.microsoft.com/office/drawing/2014/main" id="{C8B967F1-EEB1-4D77-BE9E-E63FF23F27A7}"/>
              </a:ext>
            </a:extLst>
          </p:cNvPr>
          <p:cNvSpPr txBox="1"/>
          <p:nvPr/>
        </p:nvSpPr>
        <p:spPr>
          <a:xfrm>
            <a:off x="7912934" y="6108696"/>
            <a:ext cx="2501059" cy="415498"/>
          </a:xfrm>
          <a:prstGeom prst="rect">
            <a:avLst/>
          </a:prstGeom>
          <a:noFill/>
        </p:spPr>
        <p:txBody>
          <a:bodyPr wrap="square" rtlCol="0">
            <a:spAutoFit/>
          </a:bodyPr>
          <a:lstStyle/>
          <a:p>
            <a:pPr eaLnBrk="0" fontAlgn="base" hangingPunct="0">
              <a:spcBef>
                <a:spcPct val="0"/>
              </a:spcBef>
              <a:spcAft>
                <a:spcPct val="0"/>
              </a:spcAft>
              <a:defRPr/>
            </a:pPr>
            <a:r>
              <a:rPr lang="en-US" sz="1050" dirty="0">
                <a:solidFill>
                  <a:srgbClr val="000000"/>
                </a:solidFill>
                <a:latin typeface="Arial"/>
              </a:rPr>
              <a:t>APAC; EMEAI; Americas</a:t>
            </a:r>
          </a:p>
          <a:p>
            <a:pPr eaLnBrk="0" fontAlgn="base" hangingPunct="0">
              <a:spcBef>
                <a:spcPct val="0"/>
              </a:spcBef>
              <a:spcAft>
                <a:spcPct val="0"/>
              </a:spcAft>
              <a:defRPr/>
            </a:pPr>
            <a:endParaRPr lang="en-US" sz="1050" dirty="0">
              <a:solidFill>
                <a:srgbClr val="000000"/>
              </a:solidFill>
              <a:latin typeface="Arial" panose="020B0604020202020204" pitchFamily="34" charset="0"/>
            </a:endParaRPr>
          </a:p>
        </p:txBody>
      </p:sp>
      <p:sp>
        <p:nvSpPr>
          <p:cNvPr id="13" name="TextBox 12">
            <a:extLst>
              <a:ext uri="{FF2B5EF4-FFF2-40B4-BE49-F238E27FC236}">
                <a16:creationId xmlns:a16="http://schemas.microsoft.com/office/drawing/2014/main" id="{30CC0120-07EB-4636-97DA-0E994BA0B012}"/>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fontAlgn="base" hangingPunct="0">
              <a:spcBef>
                <a:spcPct val="0"/>
              </a:spcBef>
              <a:spcAft>
                <a:spcPct val="0"/>
              </a:spcAft>
              <a:defRPr/>
            </a:pPr>
            <a:r>
              <a:rPr lang="en-US" sz="1050" b="1">
                <a:solidFill>
                  <a:srgbClr val="000000"/>
                </a:solidFill>
                <a:latin typeface="Arial"/>
              </a:rPr>
              <a:t>Impacted Regions:</a:t>
            </a:r>
          </a:p>
        </p:txBody>
      </p:sp>
      <p:sp>
        <p:nvSpPr>
          <p:cNvPr id="15" name="TextBox 14">
            <a:extLst>
              <a:ext uri="{FF2B5EF4-FFF2-40B4-BE49-F238E27FC236}">
                <a16:creationId xmlns:a16="http://schemas.microsoft.com/office/drawing/2014/main" id="{2B4BE2CE-01BE-4333-805F-D58F175F4815}"/>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fontAlgn="base" hangingPunct="0">
              <a:spcBef>
                <a:spcPct val="0"/>
              </a:spcBef>
              <a:spcAft>
                <a:spcPct val="0"/>
              </a:spcAft>
              <a:defRPr/>
            </a:pPr>
            <a:r>
              <a:rPr lang="en-US" sz="1050" b="1">
                <a:solidFill>
                  <a:srgbClr val="000000"/>
                </a:solidFill>
                <a:latin typeface="Arial"/>
              </a:rPr>
              <a:t>Affected OEMs:</a:t>
            </a:r>
          </a:p>
        </p:txBody>
      </p:sp>
      <p:sp>
        <p:nvSpPr>
          <p:cNvPr id="18" name="TextBox 17">
            <a:extLst>
              <a:ext uri="{FF2B5EF4-FFF2-40B4-BE49-F238E27FC236}">
                <a16:creationId xmlns:a16="http://schemas.microsoft.com/office/drawing/2014/main" id="{09EFC2F1-893B-4D3E-9920-99B134217397}"/>
              </a:ext>
            </a:extLst>
          </p:cNvPr>
          <p:cNvSpPr txBox="1"/>
          <p:nvPr/>
        </p:nvSpPr>
        <p:spPr>
          <a:xfrm>
            <a:off x="7961871" y="5044650"/>
            <a:ext cx="2501060" cy="415498"/>
          </a:xfrm>
          <a:prstGeom prst="rect">
            <a:avLst/>
          </a:prstGeom>
          <a:noFill/>
        </p:spPr>
        <p:txBody>
          <a:bodyPr wrap="square" rtlCol="0">
            <a:spAutoFit/>
          </a:bodyPr>
          <a:lstStyle/>
          <a:p>
            <a:pPr eaLnBrk="0" fontAlgn="base" hangingPunct="0">
              <a:spcBef>
                <a:spcPct val="0"/>
              </a:spcBef>
              <a:spcAft>
                <a:spcPct val="0"/>
              </a:spcAft>
              <a:defRPr/>
            </a:pPr>
            <a:r>
              <a:rPr lang="en-US" sz="1050" dirty="0">
                <a:solidFill>
                  <a:srgbClr val="000000"/>
                </a:solidFill>
                <a:latin typeface="Arial" panose="020B0604020202020204" pitchFamily="34" charset="0"/>
              </a:rPr>
              <a:t>Gulfstream</a:t>
            </a:r>
          </a:p>
          <a:p>
            <a:pPr eaLnBrk="0" fontAlgn="base" hangingPunct="0">
              <a:spcBef>
                <a:spcPct val="0"/>
              </a:spcBef>
              <a:spcAft>
                <a:spcPct val="0"/>
              </a:spcAft>
              <a:defRPr/>
            </a:pPr>
            <a:endParaRPr lang="en-US" sz="1050" dirty="0">
              <a:solidFill>
                <a:srgbClr val="000000"/>
              </a:solidFill>
              <a:latin typeface="Arial" panose="020B0604020202020204" pitchFamily="34" charset="0"/>
            </a:endParaRPr>
          </a:p>
        </p:txBody>
      </p:sp>
      <p:pic>
        <p:nvPicPr>
          <p:cNvPr id="20" name="Picture 19">
            <a:extLst>
              <a:ext uri="{FF2B5EF4-FFF2-40B4-BE49-F238E27FC236}">
                <a16:creationId xmlns:a16="http://schemas.microsoft.com/office/drawing/2014/main" id="{97A5ED55-684D-468F-90DF-0C17C1E443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E8F42AA3-DDE1-4FBF-820A-A17C33A93A66}"/>
              </a:ext>
            </a:extLst>
          </p:cNvPr>
          <p:cNvSpPr txBox="1"/>
          <p:nvPr/>
        </p:nvSpPr>
        <p:spPr>
          <a:xfrm>
            <a:off x="1568625" y="173779"/>
            <a:ext cx="764611" cy="369332"/>
          </a:xfrm>
          <a:prstGeom prst="rect">
            <a:avLst/>
          </a:prstGeom>
          <a:noFill/>
        </p:spPr>
        <p:txBody>
          <a:bodyPr wrap="square" rtlCol="0">
            <a:spAutoFit/>
          </a:bodyPr>
          <a:lstStyle/>
          <a:p>
            <a:pPr eaLnBrk="0" fontAlgn="base" hangingPunct="0">
              <a:spcBef>
                <a:spcPct val="0"/>
              </a:spcBef>
              <a:spcAft>
                <a:spcPct val="0"/>
              </a:spcAft>
              <a:defRPr/>
            </a:pPr>
            <a:r>
              <a:rPr lang="en-US" b="1">
                <a:solidFill>
                  <a:srgbClr val="000000"/>
                </a:solidFill>
                <a:latin typeface="Arial"/>
              </a:rPr>
              <a:t>RAIL</a:t>
            </a:r>
          </a:p>
        </p:txBody>
      </p:sp>
      <p:sp>
        <p:nvSpPr>
          <p:cNvPr id="8" name="TextBox 7">
            <a:extLst>
              <a:ext uri="{FF2B5EF4-FFF2-40B4-BE49-F238E27FC236}">
                <a16:creationId xmlns:a16="http://schemas.microsoft.com/office/drawing/2014/main" id="{DDCD1495-27CD-4969-9548-A461E0DF4E71}"/>
              </a:ext>
            </a:extLst>
          </p:cNvPr>
          <p:cNvSpPr txBox="1"/>
          <p:nvPr/>
        </p:nvSpPr>
        <p:spPr>
          <a:xfrm>
            <a:off x="3151914" y="514714"/>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eaLnBrk="0" fontAlgn="base" hangingPunct="0">
              <a:spcBef>
                <a:spcPct val="0"/>
              </a:spcBef>
              <a:spcAft>
                <a:spcPct val="0"/>
              </a:spcAft>
              <a:defRPr/>
            </a:pPr>
            <a:r>
              <a:rPr lang="en-US" sz="900" b="1">
                <a:solidFill>
                  <a:srgbClr val="000000"/>
                </a:solidFill>
                <a:latin typeface="Arial"/>
                <a:cs typeface="Arial"/>
              </a:rPr>
              <a:t>Owner: </a:t>
            </a:r>
            <a:r>
              <a:rPr lang="en-US" sz="900" b="1" dirty="0">
                <a:solidFill>
                  <a:srgbClr val="000000"/>
                </a:solidFill>
                <a:latin typeface="Arial"/>
                <a:cs typeface="Arial"/>
              </a:rPr>
              <a:t>David Woodcock</a:t>
            </a:r>
            <a:endParaRPr lang="en-US" sz="900" b="1" dirty="0">
              <a:solidFill>
                <a:srgbClr val="000000"/>
              </a:solidFill>
              <a:latin typeface="Times New Roman" pitchFamily="18" charset="0"/>
            </a:endParaRPr>
          </a:p>
        </p:txBody>
      </p:sp>
      <p:sp>
        <p:nvSpPr>
          <p:cNvPr id="9" name="TextBox 8">
            <a:extLst>
              <a:ext uri="{FF2B5EF4-FFF2-40B4-BE49-F238E27FC236}">
                <a16:creationId xmlns:a16="http://schemas.microsoft.com/office/drawing/2014/main" id="{488DD606-09EB-4EAA-84B4-D56F6BE2868F}"/>
              </a:ext>
            </a:extLst>
          </p:cNvPr>
          <p:cNvSpPr txBox="1"/>
          <p:nvPr/>
        </p:nvSpPr>
        <p:spPr>
          <a:xfrm>
            <a:off x="1609114" y="514713"/>
            <a:ext cx="1449690"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fontAlgn="base" hangingPunct="0">
              <a:spcBef>
                <a:spcPct val="0"/>
              </a:spcBef>
              <a:spcAft>
                <a:spcPct val="0"/>
              </a:spcAft>
              <a:defRPr/>
            </a:pPr>
            <a:r>
              <a:rPr lang="en-US" sz="900" b="1" dirty="0">
                <a:solidFill>
                  <a:srgbClr val="000000"/>
                </a:solidFill>
                <a:latin typeface="Arial"/>
              </a:rPr>
              <a:t>Initiator: John Cain</a:t>
            </a:r>
          </a:p>
        </p:txBody>
      </p:sp>
      <p:sp>
        <p:nvSpPr>
          <p:cNvPr id="22" name="TextBox 21">
            <a:extLst>
              <a:ext uri="{FF2B5EF4-FFF2-40B4-BE49-F238E27FC236}">
                <a16:creationId xmlns:a16="http://schemas.microsoft.com/office/drawing/2014/main" id="{4EDA5703-D008-44C7-8350-67FD95B30141}"/>
              </a:ext>
            </a:extLst>
          </p:cNvPr>
          <p:cNvSpPr txBox="1"/>
          <p:nvPr/>
        </p:nvSpPr>
        <p:spPr>
          <a:xfrm>
            <a:off x="4966800" y="514714"/>
            <a:ext cx="1705212"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Initiation Date: 11-4-2023</a:t>
            </a:r>
          </a:p>
        </p:txBody>
      </p:sp>
      <p:sp>
        <p:nvSpPr>
          <p:cNvPr id="23" name="TextBox 22">
            <a:extLst>
              <a:ext uri="{FF2B5EF4-FFF2-40B4-BE49-F238E27FC236}">
                <a16:creationId xmlns:a16="http://schemas.microsoft.com/office/drawing/2014/main" id="{1B1B7C7E-6FCA-4340-8489-717D50936300}"/>
              </a:ext>
            </a:extLst>
          </p:cNvPr>
          <p:cNvSpPr txBox="1"/>
          <p:nvPr/>
        </p:nvSpPr>
        <p:spPr>
          <a:xfrm>
            <a:off x="6798464" y="514713"/>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fontAlgn="base" hangingPunct="0">
              <a:spcBef>
                <a:spcPct val="0"/>
              </a:spcBef>
              <a:spcAft>
                <a:spcPct val="0"/>
              </a:spcAft>
              <a:defRPr/>
            </a:pPr>
            <a:r>
              <a:rPr lang="en-US" sz="900" b="1" dirty="0">
                <a:solidFill>
                  <a:srgbClr val="000000"/>
                </a:solidFill>
                <a:latin typeface="Arial"/>
              </a:rPr>
              <a:t>Moved to Top 25:</a:t>
            </a:r>
          </a:p>
        </p:txBody>
      </p:sp>
      <p:sp>
        <p:nvSpPr>
          <p:cNvPr id="24" name="TextBox 23">
            <a:extLst>
              <a:ext uri="{FF2B5EF4-FFF2-40B4-BE49-F238E27FC236}">
                <a16:creationId xmlns:a16="http://schemas.microsoft.com/office/drawing/2014/main" id="{2CEF4CB6-BAD8-4B35-AC8A-A18F9D5EB3C1}"/>
              </a:ext>
            </a:extLst>
          </p:cNvPr>
          <p:cNvSpPr txBox="1"/>
          <p:nvPr/>
        </p:nvSpPr>
        <p:spPr>
          <a:xfrm>
            <a:off x="8601900" y="514713"/>
            <a:ext cx="180119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Commit Date: 5/31/2024</a:t>
            </a:r>
          </a:p>
        </p:txBody>
      </p:sp>
      <p:sp>
        <p:nvSpPr>
          <p:cNvPr id="25" name="TextBox 24">
            <a:extLst>
              <a:ext uri="{FF2B5EF4-FFF2-40B4-BE49-F238E27FC236}">
                <a16:creationId xmlns:a16="http://schemas.microsoft.com/office/drawing/2014/main" id="{14E49496-245E-4C8D-BBA8-94EE90DD6195}"/>
              </a:ext>
            </a:extLst>
          </p:cNvPr>
          <p:cNvSpPr txBox="1"/>
          <p:nvPr/>
        </p:nvSpPr>
        <p:spPr>
          <a:xfrm>
            <a:off x="7732648" y="1311085"/>
            <a:ext cx="2580224" cy="415498"/>
          </a:xfrm>
          <a:prstGeom prst="rect">
            <a:avLst/>
          </a:prstGeom>
          <a:noFill/>
        </p:spPr>
        <p:txBody>
          <a:bodyPr wrap="square" lIns="91440" tIns="45720" rIns="91440" bIns="45720" rtlCol="0" anchor="t">
            <a:spAutoFit/>
          </a:bodyPr>
          <a:lstStyle/>
          <a:p>
            <a:pPr eaLnBrk="0" fontAlgn="base" hangingPunct="0">
              <a:spcBef>
                <a:spcPct val="0"/>
              </a:spcBef>
              <a:spcAft>
                <a:spcPct val="0"/>
              </a:spcAft>
              <a:defRPr/>
            </a:pPr>
            <a:r>
              <a:rPr lang="en-US" sz="1050" dirty="0">
                <a:solidFill>
                  <a:srgbClr val="000000"/>
                </a:solidFill>
                <a:latin typeface="Arial"/>
                <a:cs typeface="Arial"/>
              </a:rPr>
              <a:t>% Completed: 100%</a:t>
            </a:r>
          </a:p>
          <a:p>
            <a:pPr eaLnBrk="0" fontAlgn="base" hangingPunct="0">
              <a:spcBef>
                <a:spcPct val="0"/>
              </a:spcBef>
              <a:spcAft>
                <a:spcPct val="0"/>
              </a:spcAft>
              <a:defRPr/>
            </a:pPr>
            <a:r>
              <a:rPr lang="en-US" sz="1050" dirty="0">
                <a:solidFill>
                  <a:srgbClr val="000000"/>
                </a:solidFill>
                <a:latin typeface="Arial"/>
                <a:cs typeface="Arial"/>
              </a:rPr>
              <a:t> </a:t>
            </a:r>
          </a:p>
        </p:txBody>
      </p:sp>
      <p:sp>
        <p:nvSpPr>
          <p:cNvPr id="26" name="TextBox 25">
            <a:extLst>
              <a:ext uri="{FF2B5EF4-FFF2-40B4-BE49-F238E27FC236}">
                <a16:creationId xmlns:a16="http://schemas.microsoft.com/office/drawing/2014/main" id="{46D8BDAA-EFF0-4CD3-A5B2-2735329FB018}"/>
              </a:ext>
            </a:extLst>
          </p:cNvPr>
          <p:cNvSpPr txBox="1"/>
          <p:nvPr/>
        </p:nvSpPr>
        <p:spPr>
          <a:xfrm>
            <a:off x="7728908" y="885006"/>
            <a:ext cx="2685085" cy="253916"/>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eaLnBrk="0" fontAlgn="base" hangingPunct="0">
              <a:spcBef>
                <a:spcPct val="0"/>
              </a:spcBef>
              <a:spcAft>
                <a:spcPct val="0"/>
              </a:spcAft>
              <a:defRPr/>
            </a:pPr>
            <a:r>
              <a:rPr lang="en-US" sz="1050" b="1" dirty="0">
                <a:solidFill>
                  <a:srgbClr val="000000"/>
                </a:solidFill>
                <a:latin typeface="Arial"/>
                <a:cs typeface="Arial"/>
              </a:rPr>
              <a:t>Estimated Completion Date: 11/30/2024 </a:t>
            </a:r>
          </a:p>
        </p:txBody>
      </p:sp>
      <p:sp>
        <p:nvSpPr>
          <p:cNvPr id="29" name="Content Placeholder 1">
            <a:extLst>
              <a:ext uri="{FF2B5EF4-FFF2-40B4-BE49-F238E27FC236}">
                <a16:creationId xmlns:a16="http://schemas.microsoft.com/office/drawing/2014/main" id="{1E92B50C-8E2D-40DD-8068-040DB8C7154C}"/>
              </a:ext>
            </a:extLst>
          </p:cNvPr>
          <p:cNvSpPr txBox="1"/>
          <p:nvPr/>
        </p:nvSpPr>
        <p:spPr>
          <a:xfrm>
            <a:off x="1554063" y="2887146"/>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indent="0">
              <a:buClrTx/>
              <a:buNone/>
              <a:defRPr/>
            </a:pPr>
            <a:r>
              <a:rPr lang="en-US" sz="1600" dirty="0">
                <a:solidFill>
                  <a:srgbClr val="000000"/>
                </a:solidFill>
                <a:latin typeface="Calibri" panose="020F0502020204030204" pitchFamily="34" charset="0"/>
                <a:cs typeface="Calibri" panose="020F0502020204030204" pitchFamily="34" charset="0"/>
              </a:rPr>
              <a:t>Status</a:t>
            </a:r>
            <a:r>
              <a:rPr lang="en-US" sz="1600" dirty="0">
                <a:solidFill>
                  <a:srgbClr val="000000"/>
                </a:solidFill>
                <a:latin typeface="Arial"/>
                <a:cs typeface="Arial" panose="020B0604020202020204" pitchFamily="34" charset="0"/>
              </a:rPr>
              <a:t> &amp; Dates: </a:t>
            </a:r>
          </a:p>
          <a:p>
            <a:pPr marL="0" indent="0">
              <a:buClrTx/>
              <a:buNone/>
              <a:defRPr/>
            </a:pPr>
            <a:endParaRPr lang="en-US" sz="1600" dirty="0">
              <a:solidFill>
                <a:srgbClr val="000000"/>
              </a:solidFill>
              <a:latin typeface="Arial"/>
              <a:cs typeface="Arial" panose="020B0604020202020204" pitchFamily="34" charset="0"/>
            </a:endParaRPr>
          </a:p>
        </p:txBody>
      </p:sp>
      <p:sp>
        <p:nvSpPr>
          <p:cNvPr id="30" name="Rectangle 29">
            <a:extLst>
              <a:ext uri="{FF2B5EF4-FFF2-40B4-BE49-F238E27FC236}">
                <a16:creationId xmlns:a16="http://schemas.microsoft.com/office/drawing/2014/main" id="{8A3937D7-0CD5-40BE-84CA-CEBC3C9AE297}"/>
              </a:ext>
            </a:extLst>
          </p:cNvPr>
          <p:cNvSpPr/>
          <p:nvPr/>
        </p:nvSpPr>
        <p:spPr>
          <a:xfrm>
            <a:off x="1542139" y="2884097"/>
            <a:ext cx="6142941" cy="2031325"/>
          </a:xfrm>
          <a:prstGeom prst="rect">
            <a:avLst/>
          </a:prstGeom>
        </p:spPr>
        <p:txBody>
          <a:bodyPr wrap="square" lIns="91440" tIns="45720" rIns="91440" bIns="45720" anchor="t">
            <a:spAutoFit/>
          </a:bodyPr>
          <a:lstStyle/>
          <a:p>
            <a:pPr algn="just" eaLnBrk="0" fontAlgn="base" hangingPunct="0">
              <a:buFont typeface="Arial"/>
              <a:buChar char="•"/>
              <a:defRPr/>
            </a:pPr>
            <a:endParaRPr lang="en-US"/>
          </a:p>
          <a:p>
            <a:pPr algn="just">
              <a:defRPr/>
            </a:pPr>
            <a:r>
              <a:rPr lang="en-US" sz="1200" dirty="0">
                <a:solidFill>
                  <a:srgbClr val="000000"/>
                </a:solidFill>
                <a:latin typeface="Calibri"/>
                <a:ea typeface="Calibri"/>
                <a:cs typeface="Calibri"/>
              </a:rPr>
              <a:t>-</a:t>
            </a:r>
            <a:r>
              <a:rPr lang="en-US" sz="1200" dirty="0">
                <a:solidFill>
                  <a:srgbClr val="000000"/>
                </a:solidFill>
                <a:latin typeface="Arial"/>
                <a:cs typeface="Arial"/>
              </a:rPr>
              <a:t>5/1/23   - Issue investigated and confirmed with GAC that it is not intended operation.</a:t>
            </a:r>
            <a:endParaRPr lang="en-US" dirty="0">
              <a:latin typeface="Arial"/>
              <a:cs typeface="Arial"/>
            </a:endParaRPr>
          </a:p>
          <a:p>
            <a:pPr algn="just">
              <a:defRPr/>
            </a:pPr>
            <a:r>
              <a:rPr lang="en-US" sz="1200" dirty="0">
                <a:solidFill>
                  <a:srgbClr val="000000"/>
                </a:solidFill>
                <a:ea typeface="+mn-lt"/>
                <a:cs typeface="+mn-lt"/>
              </a:rPr>
              <a:t>-</a:t>
            </a:r>
            <a:r>
              <a:rPr lang="en-US" sz="1200" dirty="0">
                <a:solidFill>
                  <a:srgbClr val="000000"/>
                </a:solidFill>
                <a:latin typeface="Arial"/>
                <a:cs typeface="Arial"/>
              </a:rPr>
              <a:t>7/11/23 - Existing PARs Identified</a:t>
            </a:r>
            <a:endParaRPr lang="en-US" dirty="0">
              <a:ea typeface="Calibri" panose="020F0502020204030204"/>
              <a:cs typeface="Calibri" panose="020F0502020204030204"/>
            </a:endParaRPr>
          </a:p>
          <a:p>
            <a:pPr algn="just">
              <a:defRPr/>
            </a:pPr>
            <a:r>
              <a:rPr lang="en-US" sz="1200" dirty="0">
                <a:solidFill>
                  <a:srgbClr val="000000"/>
                </a:solidFill>
                <a:latin typeface="Arial"/>
                <a:cs typeface="Arial"/>
              </a:rPr>
              <a:t>  C_GAC_GVII_PAR_3482</a:t>
            </a:r>
            <a:endParaRPr lang="en-US" dirty="0">
              <a:ea typeface="Calibri" panose="020F0502020204030204"/>
              <a:cs typeface="Calibri" panose="020F0502020204030204"/>
            </a:endParaRPr>
          </a:p>
          <a:p>
            <a:pPr algn="just">
              <a:defRPr/>
            </a:pPr>
            <a:r>
              <a:rPr lang="en-US" sz="1200" dirty="0">
                <a:solidFill>
                  <a:srgbClr val="000000"/>
                </a:solidFill>
                <a:latin typeface="Arial"/>
                <a:cs typeface="Arial"/>
              </a:rPr>
              <a:t>  C_CA4_GVIII_PAR_232</a:t>
            </a:r>
            <a:endParaRPr lang="en-US" dirty="0">
              <a:ea typeface="Calibri" panose="020F0502020204030204"/>
              <a:cs typeface="Calibri" panose="020F0502020204030204"/>
            </a:endParaRPr>
          </a:p>
          <a:p>
            <a:pPr algn="just">
              <a:defRPr/>
            </a:pPr>
            <a:endParaRPr lang="en-US" sz="1200" dirty="0">
              <a:solidFill>
                <a:srgbClr val="000000"/>
              </a:solidFill>
              <a:latin typeface="Arial"/>
              <a:cs typeface="Arial"/>
            </a:endParaRPr>
          </a:p>
          <a:p>
            <a:pPr algn="just">
              <a:defRPr/>
            </a:pPr>
            <a:r>
              <a:rPr lang="en-US" sz="1200" b="1" dirty="0">
                <a:solidFill>
                  <a:srgbClr val="000000"/>
                </a:solidFill>
                <a:latin typeface="Arial"/>
                <a:cs typeface="Arial"/>
              </a:rPr>
              <a:t>-11/5/2024: Issue confirmed to be resolved on G700, and G500/G600 Block 2</a:t>
            </a:r>
          </a:p>
          <a:p>
            <a:pPr algn="just">
              <a:defRPr/>
            </a:pPr>
            <a:r>
              <a:rPr lang="en-US" sz="1200" b="1" dirty="0">
                <a:solidFill>
                  <a:srgbClr val="000000"/>
                </a:solidFill>
                <a:latin typeface="Arial"/>
                <a:cs typeface="Arial"/>
              </a:rPr>
              <a:t>Proper operation is verified. If in Ground Override, after radar switches to whichever mode is set in the RADAR MODE selection.</a:t>
            </a:r>
          </a:p>
          <a:p>
            <a:pPr marL="171450" indent="-171450" algn="just">
              <a:spcBef>
                <a:spcPct val="0"/>
              </a:spcBef>
              <a:spcAft>
                <a:spcPct val="0"/>
              </a:spcAft>
              <a:buFontTx/>
              <a:buChar char="-"/>
              <a:defRPr/>
            </a:pPr>
            <a:endParaRPr lang="en-US" sz="1200">
              <a:solidFill>
                <a:srgbClr val="000000"/>
              </a:solidFill>
              <a:latin typeface="Arial"/>
              <a:cs typeface="Arial"/>
            </a:endParaRPr>
          </a:p>
        </p:txBody>
      </p:sp>
      <p:sp>
        <p:nvSpPr>
          <p:cNvPr id="27" name="Content Placeholder 1">
            <a:extLst>
              <a:ext uri="{FF2B5EF4-FFF2-40B4-BE49-F238E27FC236}">
                <a16:creationId xmlns:a16="http://schemas.microsoft.com/office/drawing/2014/main" id="{34D8BDD0-2F1A-4EDC-BA5F-951C83023F75}"/>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prstClr val="black"/>
                </a:solidFill>
                <a:latin typeface="Calibri" panose="020F0502020204030204" pitchFamily="34" charset="0"/>
                <a:cs typeface="Calibri" panose="020F0502020204030204" pitchFamily="34" charset="0"/>
              </a:rPr>
              <a:t>Problem</a:t>
            </a:r>
            <a:r>
              <a:rPr lang="en-US" sz="1600" dirty="0">
                <a:solidFill>
                  <a:prstClr val="black"/>
                </a:solidFill>
                <a:latin typeface="Arial"/>
              </a:rPr>
              <a:t> Description:</a:t>
            </a:r>
            <a:r>
              <a:rPr lang="en-US" sz="1100" dirty="0">
                <a:solidFill>
                  <a:prstClr val="black"/>
                </a:solidFill>
                <a:latin typeface="Arial"/>
              </a:rPr>
              <a:t> </a:t>
            </a:r>
          </a:p>
          <a:p>
            <a:endParaRPr lang="en-US" sz="1100" dirty="0">
              <a:solidFill>
                <a:prstClr val="black"/>
              </a:solidFill>
              <a:latin typeface="Arial"/>
            </a:endParaRPr>
          </a:p>
        </p:txBody>
      </p:sp>
      <p:sp>
        <p:nvSpPr>
          <p:cNvPr id="31" name="Rectangle 30">
            <a:extLst>
              <a:ext uri="{FF2B5EF4-FFF2-40B4-BE49-F238E27FC236}">
                <a16:creationId xmlns:a16="http://schemas.microsoft.com/office/drawing/2014/main" id="{92648655-3D7C-48F0-8D91-99F61BA1043F}"/>
              </a:ext>
            </a:extLst>
          </p:cNvPr>
          <p:cNvSpPr/>
          <p:nvPr/>
        </p:nvSpPr>
        <p:spPr>
          <a:xfrm>
            <a:off x="1527320" y="1357991"/>
            <a:ext cx="6107335" cy="461665"/>
          </a:xfrm>
          <a:prstGeom prst="rect">
            <a:avLst/>
          </a:prstGeom>
        </p:spPr>
        <p:txBody>
          <a:bodyPr wrap="square" lIns="91440" tIns="45720" rIns="91440" bIns="45720" anchor="t">
            <a:spAutoFit/>
          </a:bodyPr>
          <a:lstStyle/>
          <a:p>
            <a:pPr algn="just" eaLnBrk="0" fontAlgn="base" hangingPunct="0">
              <a:spcBef>
                <a:spcPct val="0"/>
              </a:spcBef>
              <a:spcAft>
                <a:spcPct val="0"/>
              </a:spcAft>
              <a:defRPr/>
            </a:pPr>
            <a:r>
              <a:rPr lang="en-US" sz="1200" dirty="0">
                <a:solidFill>
                  <a:srgbClr val="000000"/>
                </a:solidFill>
                <a:latin typeface="Arial"/>
              </a:rPr>
              <a:t>If operator uses Ground Override to activate radar on the ground. After takeoff the radar reverts to Standby mode by itself. </a:t>
            </a:r>
          </a:p>
        </p:txBody>
      </p:sp>
      <p:sp>
        <p:nvSpPr>
          <p:cNvPr id="28" name="Rectangle 27">
            <a:extLst>
              <a:ext uri="{FF2B5EF4-FFF2-40B4-BE49-F238E27FC236}">
                <a16:creationId xmlns:a16="http://schemas.microsoft.com/office/drawing/2014/main" id="{CF679836-DD22-43EE-949E-7C8A68A72246}"/>
              </a:ext>
            </a:extLst>
          </p:cNvPr>
          <p:cNvSpPr/>
          <p:nvPr/>
        </p:nvSpPr>
        <p:spPr>
          <a:xfrm>
            <a:off x="1524000" y="1926828"/>
            <a:ext cx="5193242" cy="338554"/>
          </a:xfrm>
          <a:prstGeom prst="rect">
            <a:avLst/>
          </a:prstGeom>
        </p:spPr>
        <p:txBody>
          <a:bodyPr wrap="square">
            <a:spAutoFit/>
          </a:bodyPr>
          <a:lstStyle/>
          <a:p>
            <a:pPr eaLnBrk="0" fontAlgn="base" hangingPunct="0">
              <a:spcBef>
                <a:spcPct val="0"/>
              </a:spcBef>
              <a:spcAft>
                <a:spcPct val="0"/>
              </a:spcAft>
              <a:defRPr/>
            </a:pPr>
            <a:r>
              <a:rPr lang="en-US" sz="1600" b="1" dirty="0">
                <a:solidFill>
                  <a:prstClr val="black"/>
                </a:solidFill>
                <a:latin typeface="Arial"/>
              </a:rPr>
              <a:t>Criteria to Close: </a:t>
            </a:r>
          </a:p>
        </p:txBody>
      </p:sp>
      <p:sp>
        <p:nvSpPr>
          <p:cNvPr id="32" name="Rectangle 31">
            <a:extLst>
              <a:ext uri="{FF2B5EF4-FFF2-40B4-BE49-F238E27FC236}">
                <a16:creationId xmlns:a16="http://schemas.microsoft.com/office/drawing/2014/main" id="{9C5AA747-9703-4639-B474-C724F8DAC1AE}"/>
              </a:ext>
            </a:extLst>
          </p:cNvPr>
          <p:cNvSpPr/>
          <p:nvPr/>
        </p:nvSpPr>
        <p:spPr>
          <a:xfrm>
            <a:off x="1453403" y="2387470"/>
            <a:ext cx="6424977" cy="276999"/>
          </a:xfrm>
          <a:prstGeom prst="rect">
            <a:avLst/>
          </a:prstGeom>
        </p:spPr>
        <p:txBody>
          <a:bodyPr wrap="square" lIns="91440" tIns="45720" rIns="91440" bIns="45720" anchor="t">
            <a:spAutoFit/>
          </a:bodyPr>
          <a:lstStyle/>
          <a:p>
            <a:pPr algn="just">
              <a:defRPr/>
            </a:pPr>
            <a:r>
              <a:rPr lang="en-US" sz="1200" dirty="0">
                <a:solidFill>
                  <a:prstClr val="black"/>
                </a:solidFill>
                <a:latin typeface="Arial"/>
              </a:rPr>
              <a:t>Confirm operation is not per design, identify fix for implementation in G500/600/700/800</a:t>
            </a:r>
            <a:r>
              <a:rPr lang="en-US" sz="1200">
                <a:solidFill>
                  <a:prstClr val="black"/>
                </a:solidFill>
                <a:latin typeface="Arial"/>
              </a:rPr>
              <a:t>.</a:t>
            </a:r>
            <a:endParaRPr lang="en-US" dirty="0">
              <a:solidFill>
                <a:prstClr val="black"/>
              </a:solidFill>
              <a:ea typeface="Calibri"/>
              <a:cs typeface="Calibri"/>
            </a:endParaRPr>
          </a:p>
        </p:txBody>
      </p:sp>
      <p:pic>
        <p:nvPicPr>
          <p:cNvPr id="3081" name="Picture 5">
            <a:extLst>
              <a:ext uri="{FF2B5EF4-FFF2-40B4-BE49-F238E27FC236}">
                <a16:creationId xmlns:a16="http://schemas.microsoft.com/office/drawing/2014/main" id="{8E3913B8-2680-0128-4EEB-B167A3F315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8479" y="1783361"/>
            <a:ext cx="4177258" cy="25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D485E2-4A11-D56C-697F-EA7203CA9247}"/>
              </a:ext>
            </a:extLst>
          </p:cNvPr>
          <p:cNvSpPr/>
          <p:nvPr/>
        </p:nvSpPr>
        <p:spPr>
          <a:xfrm>
            <a:off x="2086330" y="326376"/>
            <a:ext cx="4695041" cy="253916"/>
          </a:xfrm>
          <a:prstGeom prst="rect">
            <a:avLst/>
          </a:prstGeom>
        </p:spPr>
        <p:txBody>
          <a:bodyPr wrap="square" lIns="91440" tIns="45720" rIns="91440" bIns="45720" anchor="t">
            <a:spAutoFit/>
          </a:bodyPr>
          <a:lstStyle/>
          <a:p>
            <a:pPr>
              <a:defRPr/>
            </a:pPr>
            <a:r>
              <a:rPr lang="en-US" sz="1050" b="1">
                <a:solidFill>
                  <a:srgbClr val="FF0000"/>
                </a:solidFill>
                <a:latin typeface="Arial"/>
                <a:cs typeface="Arial"/>
              </a:rPr>
              <a:t>Propose to close</a:t>
            </a:r>
            <a:endParaRPr kumimoji="0" lang="en-US" sz="105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423CF37-6E37-C1BD-8E80-9D50840B9052}"/>
              </a:ext>
            </a:extLst>
          </p:cNvPr>
          <p:cNvSpPr txBox="1"/>
          <p:nvPr/>
        </p:nvSpPr>
        <p:spPr>
          <a:xfrm>
            <a:off x="2261523" y="152709"/>
            <a:ext cx="890391"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Operations</a:t>
            </a:r>
            <a:endParaRPr kumimoji="0" lang="en-US" sz="10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4" name="Rectangle 23">
            <a:extLst>
              <a:ext uri="{FF2B5EF4-FFF2-40B4-BE49-F238E27FC236}">
                <a16:creationId xmlns:a16="http://schemas.microsoft.com/office/drawing/2014/main" id="{EE4940B6-38FF-91FA-364A-8555DD632A98}"/>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sp>
        <p:nvSpPr>
          <p:cNvPr id="7" name="BJPseudoFooter">
            <a:extLst>
              <a:ext uri="{FF2B5EF4-FFF2-40B4-BE49-F238E27FC236}">
                <a16:creationId xmlns:a16="http://schemas.microsoft.com/office/drawing/2014/main" id="{467482C6-3C49-1CA3-BF91-706E40B36DA3}"/>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339178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B2062-0C45-AD35-A55E-7EFD273F8768}"/>
            </a:ext>
          </a:extLst>
        </p:cNvPr>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EA5F313-8AE0-A590-62B2-A57C8D36FC8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16" name="Object 15" hidden="1">
                        <a:extLst>
                          <a:ext uri="{FF2B5EF4-FFF2-40B4-BE49-F238E27FC236}">
                            <a16:creationId xmlns:a16="http://schemas.microsoft.com/office/drawing/2014/main" id="{1EA5F313-8AE0-A590-62B2-A57C8D36F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hidden="1">
            <a:extLst>
              <a:ext uri="{FF2B5EF4-FFF2-40B4-BE49-F238E27FC236}">
                <a16:creationId xmlns:a16="http://schemas.microsoft.com/office/drawing/2014/main" id="{52441813-4996-60D5-C23B-30B06D8ABA37}"/>
              </a:ext>
            </a:extLst>
          </p:cNvPr>
          <p:cNvSpPr/>
          <p:nvPr>
            <p:custDataLst>
              <p:tags r:id="rId2"/>
            </p:custDataLst>
          </p:nvPr>
        </p:nvSpPr>
        <p:spPr>
          <a:xfrm>
            <a:off x="1524000" y="0"/>
            <a:ext cx="158750" cy="158750"/>
          </a:xfrm>
          <a:prstGeom prst="rect">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dirty="0">
              <a:solidFill>
                <a:schemeClr val="tx1"/>
              </a:solidFill>
              <a:latin typeface="Arial Black" panose="020B0A04020102020204" pitchFamily="34" charset="0"/>
              <a:ea typeface="+mj-ea"/>
              <a:cs typeface="+mj-cs"/>
              <a:sym typeface="Arial Black" panose="020B0A04020102020204" pitchFamily="34" charset="0"/>
            </a:endParaRPr>
          </a:p>
        </p:txBody>
      </p:sp>
      <p:sp>
        <p:nvSpPr>
          <p:cNvPr id="5" name="Slide Number Placeholder 4">
            <a:extLst>
              <a:ext uri="{FF2B5EF4-FFF2-40B4-BE49-F238E27FC236}">
                <a16:creationId xmlns:a16="http://schemas.microsoft.com/office/drawing/2014/main" id="{C858B2E9-F930-6558-D703-5F4D224D6B39}"/>
              </a:ext>
            </a:extLst>
          </p:cNvPr>
          <p:cNvSpPr>
            <a:spLocks noGrp="1"/>
          </p:cNvSpPr>
          <p:nvPr>
            <p:ph type="sldNum" sz="quarter" idx="12"/>
          </p:nvPr>
        </p:nvSpPr>
        <p:spPr/>
        <p:txBody>
          <a:bodyPr/>
          <a:lstStyle/>
          <a:p>
            <a:fld id="{7B94EC18-1D2B-4535-B738-0E53AFE26620}" type="slidenum">
              <a:rPr lang="en-US" smtClean="0"/>
              <a:t>9</a:t>
            </a:fld>
            <a:endParaRPr lang="en-US" dirty="0"/>
          </a:p>
        </p:txBody>
      </p:sp>
      <p:sp>
        <p:nvSpPr>
          <p:cNvPr id="6" name="TextBox 5">
            <a:extLst>
              <a:ext uri="{FF2B5EF4-FFF2-40B4-BE49-F238E27FC236}">
                <a16:creationId xmlns:a16="http://schemas.microsoft.com/office/drawing/2014/main" id="{99379BFE-F3C5-DF66-76FF-7D03A61AE476}"/>
              </a:ext>
            </a:extLst>
          </p:cNvPr>
          <p:cNvSpPr txBox="1"/>
          <p:nvPr/>
        </p:nvSpPr>
        <p:spPr>
          <a:xfrm>
            <a:off x="7732649" y="1534771"/>
            <a:ext cx="2664263" cy="253916"/>
          </a:xfrm>
          <a:prstGeom prst="rect">
            <a:avLst/>
          </a:prstGeom>
          <a:noFill/>
        </p:spPr>
        <p:txBody>
          <a:bodyPr wrap="square" rtlCol="0">
            <a:spAutoFit/>
          </a:bodyPr>
          <a:lstStyle/>
          <a:p>
            <a:pPr lvl="0" eaLnBrk="0" fontAlgn="base" hangingPunct="0">
              <a:spcBef>
                <a:spcPct val="0"/>
              </a:spcBef>
              <a:spcAft>
                <a:spcPct val="0"/>
              </a:spcAft>
              <a:defRPr/>
            </a:pPr>
            <a:r>
              <a:rPr lang="en-US" sz="1050" b="1" dirty="0">
                <a:solidFill>
                  <a:srgbClr val="000000"/>
                </a:solidFill>
                <a:latin typeface="Arial"/>
                <a:cs typeface="Times New Roman" panose="02020603050405020304" pitchFamily="18" charset="0"/>
              </a:rPr>
              <a:t>Source: </a:t>
            </a:r>
          </a:p>
        </p:txBody>
      </p:sp>
      <p:sp>
        <p:nvSpPr>
          <p:cNvPr id="10" name="TextBox 9">
            <a:extLst>
              <a:ext uri="{FF2B5EF4-FFF2-40B4-BE49-F238E27FC236}">
                <a16:creationId xmlns:a16="http://schemas.microsoft.com/office/drawing/2014/main" id="{1FFF6CEA-0ABE-1272-138D-682918142C46}"/>
              </a:ext>
            </a:extLst>
          </p:cNvPr>
          <p:cNvSpPr txBox="1"/>
          <p:nvPr/>
        </p:nvSpPr>
        <p:spPr>
          <a:xfrm>
            <a:off x="2261523" y="152709"/>
            <a:ext cx="1449690" cy="253916"/>
          </a:xfrm>
          <a:prstGeom prst="rect">
            <a:avLst/>
          </a:prstGeom>
          <a:noFill/>
        </p:spPr>
        <p:txBody>
          <a:bodyPr wrap="square" rtlCol="0">
            <a:spAutoFit/>
          </a:bodyPr>
          <a:lstStyle/>
          <a:p>
            <a:pPr lvl="0" eaLnBrk="0" fontAlgn="base" hangingPunct="0">
              <a:spcBef>
                <a:spcPct val="0"/>
              </a:spcBef>
              <a:spcAft>
                <a:spcPct val="0"/>
              </a:spcAft>
              <a:defRPr/>
            </a:pPr>
            <a:r>
              <a:rPr lang="en-US" sz="1050" b="1" dirty="0">
                <a:solidFill>
                  <a:schemeClr val="accent1"/>
                </a:solidFill>
                <a:latin typeface="Arial" panose="020B0604020202020204" pitchFamily="34" charset="0"/>
              </a:rPr>
              <a:t>Electrical</a:t>
            </a:r>
            <a:endParaRPr lang="en-US" sz="1050" b="1" dirty="0">
              <a:solidFill>
                <a:schemeClr val="accent1"/>
              </a:solidFill>
            </a:endParaRPr>
          </a:p>
        </p:txBody>
      </p:sp>
      <p:sp>
        <p:nvSpPr>
          <p:cNvPr id="12" name="TextBox 11">
            <a:extLst>
              <a:ext uri="{FF2B5EF4-FFF2-40B4-BE49-F238E27FC236}">
                <a16:creationId xmlns:a16="http://schemas.microsoft.com/office/drawing/2014/main" id="{B7C9C889-2324-8EBF-494C-C95A46A198A2}"/>
              </a:ext>
            </a:extLst>
          </p:cNvPr>
          <p:cNvSpPr txBox="1"/>
          <p:nvPr/>
        </p:nvSpPr>
        <p:spPr>
          <a:xfrm>
            <a:off x="7807019" y="6102289"/>
            <a:ext cx="2501059" cy="461665"/>
          </a:xfrm>
          <a:prstGeom prst="rect">
            <a:avLst/>
          </a:prstGeom>
          <a:noFill/>
        </p:spPr>
        <p:txBody>
          <a:bodyPr wrap="square" lIns="91440" tIns="45720" rIns="91440" bIns="45720" rtlCol="0" anchor="t">
            <a:spAutoFit/>
          </a:bodyPr>
          <a:lstStyle/>
          <a:p>
            <a:pPr eaLnBrk="0" fontAlgn="base" hangingPunct="0">
              <a:spcBef>
                <a:spcPct val="0"/>
              </a:spcBef>
              <a:spcAft>
                <a:spcPct val="0"/>
              </a:spcAft>
              <a:defRPr/>
            </a:pPr>
            <a:r>
              <a:rPr lang="en-US" sz="1200" dirty="0">
                <a:solidFill>
                  <a:srgbClr val="000000"/>
                </a:solidFill>
                <a:latin typeface="Arial"/>
                <a:cs typeface="Arial"/>
              </a:rPr>
              <a:t> Americas</a:t>
            </a:r>
          </a:p>
          <a:p>
            <a:pPr>
              <a:defRPr/>
            </a:pPr>
            <a:endParaRPr lang="en-US" sz="1200" dirty="0">
              <a:solidFill>
                <a:srgbClr val="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A627F7C-AB9F-46F1-F855-9EC9A990BD85}"/>
              </a:ext>
            </a:extLst>
          </p:cNvPr>
          <p:cNvSpPr txBox="1"/>
          <p:nvPr/>
        </p:nvSpPr>
        <p:spPr>
          <a:xfrm>
            <a:off x="7872062" y="5852522"/>
            <a:ext cx="26824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050" b="1" dirty="0">
                <a:solidFill>
                  <a:srgbClr val="000000"/>
                </a:solidFill>
                <a:latin typeface="Arial"/>
              </a:rPr>
              <a:t>Impacted Regions:</a:t>
            </a:r>
          </a:p>
        </p:txBody>
      </p:sp>
      <p:sp>
        <p:nvSpPr>
          <p:cNvPr id="15" name="TextBox 14">
            <a:extLst>
              <a:ext uri="{FF2B5EF4-FFF2-40B4-BE49-F238E27FC236}">
                <a16:creationId xmlns:a16="http://schemas.microsoft.com/office/drawing/2014/main" id="{80824501-5BD6-2148-C920-BB1D92028D37}"/>
              </a:ext>
            </a:extLst>
          </p:cNvPr>
          <p:cNvSpPr txBox="1"/>
          <p:nvPr/>
        </p:nvSpPr>
        <p:spPr>
          <a:xfrm>
            <a:off x="7882310" y="4734076"/>
            <a:ext cx="2661602"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050" b="1" dirty="0">
                <a:solidFill>
                  <a:srgbClr val="000000"/>
                </a:solidFill>
                <a:latin typeface="Arial"/>
              </a:rPr>
              <a:t>Affected OEMs:</a:t>
            </a:r>
          </a:p>
        </p:txBody>
      </p:sp>
      <p:pic>
        <p:nvPicPr>
          <p:cNvPr id="20" name="Picture 19">
            <a:extLst>
              <a:ext uri="{FF2B5EF4-FFF2-40B4-BE49-F238E27FC236}">
                <a16:creationId xmlns:a16="http://schemas.microsoft.com/office/drawing/2014/main" id="{A175680C-8C68-4518-3E04-F0C99714B6A6}"/>
              </a:ext>
            </a:extLst>
          </p:cNvPr>
          <p:cNvPicPr>
            <a:picLocks noChangeAspect="1"/>
          </p:cNvPicPr>
          <p:nvPr/>
        </p:nvPicPr>
        <p:blipFill>
          <a:blip r:embed="rId8"/>
          <a:srcRect/>
          <a:stretch>
            <a:fillRect/>
          </a:stretch>
        </p:blipFill>
        <p:spPr>
          <a:xfrm>
            <a:off x="1693419" y="6504635"/>
            <a:ext cx="2926207" cy="170361"/>
          </a:xfrm>
          <a:prstGeom prst="rect">
            <a:avLst/>
          </a:prstGeom>
        </p:spPr>
      </p:pic>
      <p:sp>
        <p:nvSpPr>
          <p:cNvPr id="21" name="TextBox 20">
            <a:extLst>
              <a:ext uri="{FF2B5EF4-FFF2-40B4-BE49-F238E27FC236}">
                <a16:creationId xmlns:a16="http://schemas.microsoft.com/office/drawing/2014/main" id="{8B86640B-8E57-AA64-FED2-FE9A18D51732}"/>
              </a:ext>
            </a:extLst>
          </p:cNvPr>
          <p:cNvSpPr txBox="1"/>
          <p:nvPr/>
        </p:nvSpPr>
        <p:spPr>
          <a:xfrm>
            <a:off x="1427227" y="173780"/>
            <a:ext cx="906009" cy="461665"/>
          </a:xfrm>
          <a:prstGeom prst="rect">
            <a:avLst/>
          </a:prstGeom>
          <a:noFill/>
        </p:spPr>
        <p:txBody>
          <a:bodyPr wrap="square" rtlCol="0">
            <a:spAutoFit/>
          </a:bodyPr>
          <a:lstStyle/>
          <a:p>
            <a:pPr>
              <a:defRPr/>
            </a:pPr>
            <a:r>
              <a:rPr lang="en-US" b="1" dirty="0">
                <a:solidFill>
                  <a:srgbClr val="000000"/>
                </a:solidFill>
                <a:latin typeface="Arial"/>
              </a:rPr>
              <a:t>RAIL</a:t>
            </a:r>
          </a:p>
        </p:txBody>
      </p:sp>
      <p:sp>
        <p:nvSpPr>
          <p:cNvPr id="8" name="TextBox 7">
            <a:extLst>
              <a:ext uri="{FF2B5EF4-FFF2-40B4-BE49-F238E27FC236}">
                <a16:creationId xmlns:a16="http://schemas.microsoft.com/office/drawing/2014/main" id="{47F6E4C4-687E-C7F0-9703-30163D066A17}"/>
              </a:ext>
            </a:extLst>
          </p:cNvPr>
          <p:cNvSpPr txBox="1"/>
          <p:nvPr/>
        </p:nvSpPr>
        <p:spPr>
          <a:xfrm>
            <a:off x="3202248" y="549041"/>
            <a:ext cx="1705211" cy="228829"/>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latin typeface="Arial" panose="020B0604020202020204" pitchFamily="34" charset="0"/>
              </a:rPr>
              <a:t>Owner: Troy Holyoak</a:t>
            </a:r>
            <a:endParaRPr lang="en-US" sz="900" b="1" dirty="0">
              <a:solidFill>
                <a:srgbClr val="000000"/>
              </a:solidFill>
              <a:latin typeface="Times New Roman" pitchFamily="18" charset="0"/>
            </a:endParaRPr>
          </a:p>
        </p:txBody>
      </p:sp>
      <p:sp>
        <p:nvSpPr>
          <p:cNvPr id="9" name="TextBox 8">
            <a:extLst>
              <a:ext uri="{FF2B5EF4-FFF2-40B4-BE49-F238E27FC236}">
                <a16:creationId xmlns:a16="http://schemas.microsoft.com/office/drawing/2014/main" id="{0C2C1BD7-4EBA-9758-F6D7-6CF4DA1FA737}"/>
              </a:ext>
            </a:extLst>
          </p:cNvPr>
          <p:cNvSpPr txBox="1"/>
          <p:nvPr/>
        </p:nvSpPr>
        <p:spPr>
          <a:xfrm>
            <a:off x="1427227" y="547834"/>
            <a:ext cx="1705211"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eaLnBrk="0" fontAlgn="base" hangingPunct="0">
              <a:spcBef>
                <a:spcPct val="0"/>
              </a:spcBef>
              <a:spcAft>
                <a:spcPct val="0"/>
              </a:spcAft>
              <a:defRPr/>
            </a:pPr>
            <a:r>
              <a:rPr lang="en-US" sz="900" b="1" dirty="0">
                <a:solidFill>
                  <a:srgbClr val="000000"/>
                </a:solidFill>
                <a:latin typeface="Arial"/>
                <a:cs typeface="Arial"/>
              </a:rPr>
              <a:t>Initiator: Jack Shields  </a:t>
            </a:r>
            <a:endParaRPr lang="en-US" sz="900" b="1" dirty="0">
              <a:solidFill>
                <a:srgbClr val="0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DD3B683-1BE3-45A6-D229-294DF6A14FC7}"/>
              </a:ext>
            </a:extLst>
          </p:cNvPr>
          <p:cNvSpPr txBox="1"/>
          <p:nvPr/>
        </p:nvSpPr>
        <p:spPr>
          <a:xfrm>
            <a:off x="5050903" y="557404"/>
            <a:ext cx="1705212"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defRPr/>
            </a:pPr>
            <a:r>
              <a:rPr lang="en-US" sz="900" b="1" dirty="0">
                <a:solidFill>
                  <a:srgbClr val="000000"/>
                </a:solidFill>
                <a:latin typeface="Arial"/>
                <a:cs typeface="Arial"/>
              </a:rPr>
              <a:t>Initiation Date: </a:t>
            </a:r>
            <a:r>
              <a:rPr lang="en-US" sz="900" b="1" dirty="0">
                <a:solidFill>
                  <a:schemeClr val="tx1"/>
                </a:solidFill>
                <a:latin typeface="Arial"/>
                <a:cs typeface="Arial"/>
              </a:rPr>
              <a:t>4-10</a:t>
            </a:r>
            <a:r>
              <a:rPr lang="en-US" sz="900" b="1" dirty="0">
                <a:solidFill>
                  <a:schemeClr val="tx1"/>
                </a:solidFill>
              </a:rPr>
              <a:t>-2024</a:t>
            </a:r>
            <a:endParaRPr lang="en-US" sz="900" dirty="0">
              <a:solidFill>
                <a:schemeClr val="tx1"/>
              </a:solidFill>
            </a:endParaRPr>
          </a:p>
        </p:txBody>
      </p:sp>
      <p:sp>
        <p:nvSpPr>
          <p:cNvPr id="23" name="TextBox 22">
            <a:extLst>
              <a:ext uri="{FF2B5EF4-FFF2-40B4-BE49-F238E27FC236}">
                <a16:creationId xmlns:a16="http://schemas.microsoft.com/office/drawing/2014/main" id="{82553504-9196-DEAB-74D8-F7BD34957A91}"/>
              </a:ext>
            </a:extLst>
          </p:cNvPr>
          <p:cNvSpPr txBox="1"/>
          <p:nvPr/>
        </p:nvSpPr>
        <p:spPr>
          <a:xfrm>
            <a:off x="6904878" y="549041"/>
            <a:ext cx="2020259"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rtlCol="0">
            <a:spAutoFit/>
          </a:bodyPr>
          <a:lstStyle/>
          <a:p>
            <a:pPr lvl="0" eaLnBrk="0" fontAlgn="base" hangingPunct="0">
              <a:spcBef>
                <a:spcPct val="0"/>
              </a:spcBef>
              <a:spcAft>
                <a:spcPct val="0"/>
              </a:spcAft>
              <a:defRPr/>
            </a:pPr>
            <a:r>
              <a:rPr lang="en-US" sz="900" b="1" dirty="0">
                <a:solidFill>
                  <a:srgbClr val="000000"/>
                </a:solidFill>
              </a:rPr>
              <a:t>Moved to Top 25: </a:t>
            </a:r>
            <a:r>
              <a:rPr kumimoji="0" lang="en-US" sz="900" b="1" i="0" u="none" strike="noStrike" kern="1200" cap="none" spc="0" normalizeH="0" baseline="0" noProof="0" dirty="0">
                <a:ln>
                  <a:noFill/>
                </a:ln>
                <a:solidFill>
                  <a:srgbClr val="000000"/>
                </a:solidFill>
                <a:effectLst/>
                <a:uLnTx/>
                <a:uFillTx/>
                <a:latin typeface="Arial"/>
                <a:ea typeface="+mn-ea"/>
                <a:cs typeface="+mn-cs"/>
              </a:rPr>
              <a:t> </a:t>
            </a:r>
            <a:endParaRPr lang="en-US" sz="900" b="1" dirty="0">
              <a:solidFill>
                <a:srgbClr val="000000"/>
              </a:solidFill>
            </a:endParaRPr>
          </a:p>
        </p:txBody>
      </p:sp>
      <p:sp>
        <p:nvSpPr>
          <p:cNvPr id="24" name="TextBox 23">
            <a:extLst>
              <a:ext uri="{FF2B5EF4-FFF2-40B4-BE49-F238E27FC236}">
                <a16:creationId xmlns:a16="http://schemas.microsoft.com/office/drawing/2014/main" id="{70FB15DC-5EA2-FC21-4C21-A7808EFC0F32}"/>
              </a:ext>
            </a:extLst>
          </p:cNvPr>
          <p:cNvSpPr txBox="1"/>
          <p:nvPr/>
        </p:nvSpPr>
        <p:spPr>
          <a:xfrm>
            <a:off x="9057549" y="547038"/>
            <a:ext cx="2020258" cy="230832"/>
          </a:xfrm>
          <a:prstGeom prst="rect">
            <a:avLst/>
          </a:prstGeom>
          <a:ln w="12700" cap="flat"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lvl="0" eaLnBrk="0" fontAlgn="base" hangingPunct="0">
              <a:spcBef>
                <a:spcPct val="0"/>
              </a:spcBef>
              <a:spcAft>
                <a:spcPct val="0"/>
              </a:spcAft>
              <a:defRPr/>
            </a:pPr>
            <a:r>
              <a:rPr lang="en-US" sz="900" b="1" dirty="0">
                <a:solidFill>
                  <a:srgbClr val="000000"/>
                </a:solidFill>
                <a:latin typeface="Arial"/>
                <a:cs typeface="Arial"/>
              </a:rPr>
              <a:t>Original Commit Date: 12-31-2025</a:t>
            </a:r>
            <a:endParaRPr lang="en-US" sz="900" b="1" dirty="0">
              <a:solidFill>
                <a:srgbClr val="000000"/>
              </a:solidFill>
              <a:latin typeface="Arial" panose="020B0604020202020204" pitchFamily="34" charset="0"/>
            </a:endParaRPr>
          </a:p>
        </p:txBody>
      </p:sp>
      <p:sp>
        <p:nvSpPr>
          <p:cNvPr id="25" name="TextBox 24">
            <a:extLst>
              <a:ext uri="{FF2B5EF4-FFF2-40B4-BE49-F238E27FC236}">
                <a16:creationId xmlns:a16="http://schemas.microsoft.com/office/drawing/2014/main" id="{15BA94C2-9871-64B9-D47B-5F788274E047}"/>
              </a:ext>
            </a:extLst>
          </p:cNvPr>
          <p:cNvSpPr txBox="1"/>
          <p:nvPr/>
        </p:nvSpPr>
        <p:spPr>
          <a:xfrm>
            <a:off x="7727854" y="1331515"/>
            <a:ext cx="2580224" cy="438582"/>
          </a:xfrm>
          <a:prstGeom prst="rect">
            <a:avLst/>
          </a:prstGeom>
          <a:noFill/>
        </p:spPr>
        <p:txBody>
          <a:bodyPr wrap="square" lIns="91440" tIns="45720" rIns="91440" bIns="45720" rtlCol="0" anchor="t">
            <a:spAutoFit/>
          </a:bodyPr>
          <a:lstStyle/>
          <a:p>
            <a:pPr lvl="0" eaLnBrk="0" fontAlgn="base" hangingPunct="0">
              <a:spcBef>
                <a:spcPct val="0"/>
              </a:spcBef>
              <a:spcAft>
                <a:spcPct val="0"/>
              </a:spcAft>
              <a:defRPr/>
            </a:pPr>
            <a:r>
              <a:rPr lang="en-US" sz="1200" dirty="0">
                <a:solidFill>
                  <a:srgbClr val="000000"/>
                </a:solidFill>
                <a:latin typeface="Arial"/>
                <a:cs typeface="Arial"/>
              </a:rPr>
              <a:t>% Completed: 10%</a:t>
            </a:r>
          </a:p>
          <a:p>
            <a:pPr lvl="0" eaLnBrk="0" fontAlgn="base" hangingPunct="0">
              <a:spcBef>
                <a:spcPct val="0"/>
              </a:spcBef>
              <a:spcAft>
                <a:spcPct val="0"/>
              </a:spcAft>
              <a:defRPr/>
            </a:pPr>
            <a:r>
              <a:rPr lang="en-US" sz="1050" dirty="0">
                <a:solidFill>
                  <a:srgbClr val="000000"/>
                </a:solidFill>
                <a:latin typeface="Arial" panose="020B0604020202020204" pitchFamily="34" charset="0"/>
              </a:rPr>
              <a:t> </a:t>
            </a:r>
          </a:p>
        </p:txBody>
      </p:sp>
      <p:sp>
        <p:nvSpPr>
          <p:cNvPr id="26" name="TextBox 25">
            <a:extLst>
              <a:ext uri="{FF2B5EF4-FFF2-40B4-BE49-F238E27FC236}">
                <a16:creationId xmlns:a16="http://schemas.microsoft.com/office/drawing/2014/main" id="{452C7E84-2EEA-5F0F-0FBA-684526AC4111}"/>
              </a:ext>
            </a:extLst>
          </p:cNvPr>
          <p:cNvSpPr txBox="1"/>
          <p:nvPr/>
        </p:nvSpPr>
        <p:spPr>
          <a:xfrm>
            <a:off x="7732648" y="1004235"/>
            <a:ext cx="2824785" cy="253916"/>
          </a:xfrm>
          <a:prstGeom prst="rect">
            <a:avLst/>
          </a:prstGeom>
          <a:ln w="12700" cap="flat" algn="ctr">
            <a:prstDash val="solid"/>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lvl="0" eaLnBrk="0" fontAlgn="base" hangingPunct="0">
              <a:spcBef>
                <a:spcPct val="0"/>
              </a:spcBef>
              <a:spcAft>
                <a:spcPct val="0"/>
              </a:spcAft>
              <a:defRPr/>
            </a:pPr>
            <a:r>
              <a:rPr lang="en-US" sz="1050" b="1" dirty="0">
                <a:solidFill>
                  <a:srgbClr val="000000"/>
                </a:solidFill>
                <a:latin typeface="Arial"/>
                <a:cs typeface="Arial"/>
              </a:rPr>
              <a:t>Estimated Completion Date: 12-31-2025</a:t>
            </a:r>
            <a:endParaRPr lang="en-US" sz="1050" b="1" dirty="0">
              <a:solidFill>
                <a:srgbClr val="000000"/>
              </a:solidFill>
              <a:latin typeface="Arial" panose="020B0604020202020204" pitchFamily="34" charset="0"/>
            </a:endParaRPr>
          </a:p>
        </p:txBody>
      </p:sp>
      <p:sp>
        <p:nvSpPr>
          <p:cNvPr id="29" name="Content Placeholder 1">
            <a:extLst>
              <a:ext uri="{FF2B5EF4-FFF2-40B4-BE49-F238E27FC236}">
                <a16:creationId xmlns:a16="http://schemas.microsoft.com/office/drawing/2014/main" id="{7EC8A2CD-4600-D4F8-AD7E-34EB3986DC13}"/>
              </a:ext>
            </a:extLst>
          </p:cNvPr>
          <p:cNvSpPr txBox="1"/>
          <p:nvPr/>
        </p:nvSpPr>
        <p:spPr>
          <a:xfrm>
            <a:off x="1545161" y="2807520"/>
            <a:ext cx="5532221" cy="346891"/>
          </a:xfrm>
          <a:prstGeom prst="rect">
            <a:avLst/>
          </a:prstGeom>
        </p:spPr>
        <p:txBody>
          <a:bodyPr/>
          <a:lstStyle>
            <a:lvl1pPr marL="227013" indent="-227013" algn="l" rtl="0" eaLnBrk="0" fontAlgn="base" hangingPunct="0">
              <a:spcBef>
                <a:spcPct val="20000"/>
              </a:spcBef>
              <a:spcAft>
                <a:spcPct val="0"/>
              </a:spcAft>
              <a:buClr>
                <a:srgbClr val="0053A1"/>
              </a:buClr>
              <a:buChar char="•"/>
              <a:defRPr sz="1800" b="1">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a:lstStyle>
          <a:p>
            <a:pPr marL="0" indent="0">
              <a:buClrTx/>
              <a:buNone/>
              <a:defRPr/>
            </a:pPr>
            <a:r>
              <a:rPr lang="en-US" sz="1600" dirty="0">
                <a:solidFill>
                  <a:srgbClr val="000000"/>
                </a:solidFill>
                <a:latin typeface="Arial" panose="020B0604020202020204" pitchFamily="34" charset="0"/>
                <a:cs typeface="Arial" panose="020B0604020202020204" pitchFamily="34" charset="0"/>
              </a:rPr>
              <a:t>Status &amp; Dates: </a:t>
            </a:r>
          </a:p>
          <a:p>
            <a:pPr marL="0" indent="0">
              <a:buClrTx/>
              <a:buNone/>
              <a:defRPr/>
            </a:pPr>
            <a:endParaRPr lang="en-US" sz="1600" dirty="0">
              <a:solidFill>
                <a:srgbClr val="000000"/>
              </a:solidFill>
              <a:cs typeface="Arial" panose="020B0604020202020204" pitchFamily="34" charset="0"/>
            </a:endParaRPr>
          </a:p>
        </p:txBody>
      </p:sp>
      <p:sp>
        <p:nvSpPr>
          <p:cNvPr id="27" name="Content Placeholder 1">
            <a:extLst>
              <a:ext uri="{FF2B5EF4-FFF2-40B4-BE49-F238E27FC236}">
                <a16:creationId xmlns:a16="http://schemas.microsoft.com/office/drawing/2014/main" id="{6CD59CA2-9E2A-F361-D54E-20F30C6CB5AC}"/>
              </a:ext>
            </a:extLst>
          </p:cNvPr>
          <p:cNvSpPr txBox="1"/>
          <p:nvPr/>
        </p:nvSpPr>
        <p:spPr>
          <a:xfrm>
            <a:off x="1545161" y="1007875"/>
            <a:ext cx="5712446" cy="330834"/>
          </a:xfrm>
          <a:prstGeom prst="rect">
            <a:avLst/>
          </a:prstGeom>
        </p:spPr>
        <p:txBody>
          <a:bodyPr/>
          <a:lstStyle>
            <a:lvl1pPr marL="0" indent="0" algn="l" defTabSz="685800" rtl="0" eaLnBrk="1" latinLnBrk="0" hangingPunct="1">
              <a:lnSpc>
                <a:spcPct val="100000"/>
              </a:lnSpc>
              <a:spcBef>
                <a:spcPct val="0"/>
              </a:spcBef>
              <a:spcAft>
                <a:spcPts val="600"/>
              </a:spcAft>
              <a:buFont typeface="Arial" panose="020B0604020202020204" pitchFamily="34" charset="0"/>
              <a:buNone/>
              <a:defRPr sz="2400" b="1" kern="1200">
                <a:solidFill>
                  <a:schemeClr val="tx1"/>
                </a:solidFill>
                <a:latin typeface="+mn-lt"/>
                <a:ea typeface="+mn-ea"/>
                <a:cs typeface="+mn-cs"/>
              </a:defRPr>
            </a:lvl1pPr>
            <a:lvl2pPr marL="230188" indent="-230188" algn="l" defTabSz="685800" rtl="0" eaLnBrk="1" latinLnBrk="0" hangingPunct="1">
              <a:lnSpc>
                <a:spcPct val="100000"/>
              </a:lnSpc>
              <a:spcBef>
                <a:spcPct val="0"/>
              </a:spcBef>
              <a:spcAft>
                <a:spcPts val="600"/>
              </a:spcAft>
              <a:buClr>
                <a:srgbClr val="DC202E"/>
              </a:buClr>
              <a:buFont typeface="Arial" panose="020B0604020202020204" pitchFamily="34" charset="0"/>
              <a:buChar char="•"/>
              <a:defRPr sz="2000" kern="1200">
                <a:solidFill>
                  <a:schemeClr val="tx1"/>
                </a:solidFill>
                <a:latin typeface="+mn-lt"/>
                <a:ea typeface="+mn-ea"/>
                <a:cs typeface="+mn-cs"/>
              </a:defRPr>
            </a:lvl2pPr>
            <a:lvl3pPr marL="457200" indent="-227013" algn="l" defTabSz="685800" rtl="0" eaLnBrk="1" latinLnBrk="0" hangingPunct="1">
              <a:lnSpc>
                <a:spcPct val="100000"/>
              </a:lnSpc>
              <a:spcBef>
                <a:spcPct val="0"/>
              </a:spcBef>
              <a:spcAft>
                <a:spcPts val="600"/>
              </a:spcAft>
              <a:buClrTx/>
              <a:buFont typeface="Arial" panose="020B0604020202020204" pitchFamily="34" charset="0"/>
              <a:buChar char="‒"/>
              <a:defRPr sz="1800" kern="1200">
                <a:solidFill>
                  <a:schemeClr val="tx1"/>
                </a:solidFill>
                <a:latin typeface="+mn-lt"/>
                <a:ea typeface="+mn-ea"/>
                <a:cs typeface="+mn-cs"/>
              </a:defRPr>
            </a:lvl3pPr>
            <a:lvl4pPr marL="684213" indent="-222250" algn="l" defTabSz="685800" rtl="0" eaLnBrk="1" latinLnBrk="0" hangingPunct="1">
              <a:lnSpc>
                <a:spcPct val="100000"/>
              </a:lnSpc>
              <a:spcBef>
                <a:spcPct val="0"/>
              </a:spcBef>
              <a:spcAft>
                <a:spcPts val="600"/>
              </a:spcAft>
              <a:buClr>
                <a:schemeClr val="accent2"/>
              </a:buClr>
              <a:buFont typeface="Wingdings" panose="05000000000000000000" pitchFamily="2" charset="2"/>
              <a:buChar char="§"/>
              <a:defRPr lang="en-US" sz="1600" kern="1200" smtClean="0">
                <a:solidFill>
                  <a:schemeClr val="tx1"/>
                </a:solidFill>
                <a:latin typeface="+mn-lt"/>
                <a:ea typeface="+mn-ea"/>
                <a:cs typeface="+mn-cs"/>
              </a:defRPr>
            </a:lvl4pPr>
            <a:lvl5pPr marL="854075" indent="-169863" algn="l" defTabSz="685800" rtl="0" eaLnBrk="1" latinLnBrk="0" hangingPunct="1">
              <a:lnSpc>
                <a:spcPct val="100000"/>
              </a:lnSpc>
              <a:spcBef>
                <a:spcPct val="0"/>
              </a:spcBef>
              <a:spcAft>
                <a:spcPts val="600"/>
              </a:spcAft>
              <a:buClr>
                <a:schemeClr val="tx1"/>
              </a:buClr>
              <a:buFont typeface="Arial" panose="020B0604020202020204" pitchFamily="34" charset="0"/>
              <a:buChar char="•"/>
              <a:defRPr sz="1400" b="0" kern="1200" baseline="0">
                <a:solidFill>
                  <a:schemeClr val="tx1"/>
                </a:solidFill>
                <a:latin typeface="+mn-lt"/>
                <a:ea typeface="+mn-ea"/>
                <a:cs typeface="+mn-cs"/>
              </a:defRPr>
            </a:lvl5pPr>
            <a:lvl6pPr marL="742950" indent="-111125"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Problem Description: </a:t>
            </a:r>
          </a:p>
          <a:p>
            <a:endParaRPr lang="en-US" sz="1100" dirty="0"/>
          </a:p>
        </p:txBody>
      </p:sp>
      <p:sp>
        <p:nvSpPr>
          <p:cNvPr id="28" name="Rectangle 27">
            <a:extLst>
              <a:ext uri="{FF2B5EF4-FFF2-40B4-BE49-F238E27FC236}">
                <a16:creationId xmlns:a16="http://schemas.microsoft.com/office/drawing/2014/main" id="{06B9B5C6-7655-10EA-A9DC-4509A7B29D77}"/>
              </a:ext>
            </a:extLst>
          </p:cNvPr>
          <p:cNvSpPr/>
          <p:nvPr/>
        </p:nvSpPr>
        <p:spPr>
          <a:xfrm>
            <a:off x="1524000" y="1926828"/>
            <a:ext cx="5193242" cy="338554"/>
          </a:xfrm>
          <a:prstGeom prst="rect">
            <a:avLst/>
          </a:prstGeom>
        </p:spPr>
        <p:txBody>
          <a:bodyPr wrap="square">
            <a:spAutoFit/>
          </a:bodyPr>
          <a:lstStyle/>
          <a:p>
            <a:pPr>
              <a:defRPr/>
            </a:pPr>
            <a:r>
              <a:rPr lang="en-US" sz="1600" b="1" dirty="0">
                <a:latin typeface="Arial" panose="020B0604020202020204" pitchFamily="34" charset="0"/>
                <a:cs typeface="Arial" panose="020B0604020202020204" pitchFamily="34" charset="0"/>
              </a:rPr>
              <a:t>Criteria to Close: </a:t>
            </a:r>
          </a:p>
        </p:txBody>
      </p:sp>
      <p:sp>
        <p:nvSpPr>
          <p:cNvPr id="3" name="Rectangle 2">
            <a:extLst>
              <a:ext uri="{FF2B5EF4-FFF2-40B4-BE49-F238E27FC236}">
                <a16:creationId xmlns:a16="http://schemas.microsoft.com/office/drawing/2014/main" id="{6B9E7E01-CE98-6CC1-25EB-BF3B5125EC09}"/>
              </a:ext>
            </a:extLst>
          </p:cNvPr>
          <p:cNvSpPr/>
          <p:nvPr/>
        </p:nvSpPr>
        <p:spPr>
          <a:xfrm>
            <a:off x="2333236" y="306272"/>
            <a:ext cx="1016403" cy="253916"/>
          </a:xfrm>
          <a:prstGeom prst="rect">
            <a:avLst/>
          </a:prstGeom>
        </p:spPr>
        <p:txBody>
          <a:bodyPr wrap="square" lIns="91440" tIns="45720" rIns="91440" bIns="45720" anchor="t">
            <a:spAutoFit/>
          </a:bodyPr>
          <a:lstStyle/>
          <a:p>
            <a:r>
              <a:rPr lang="en-US" sz="1050" b="1" dirty="0">
                <a:solidFill>
                  <a:srgbClr val="FF0000"/>
                </a:solidFill>
                <a:latin typeface="Arial"/>
                <a:cs typeface="Arial"/>
              </a:rPr>
              <a:t>New</a:t>
            </a:r>
          </a:p>
        </p:txBody>
      </p:sp>
      <p:sp>
        <p:nvSpPr>
          <p:cNvPr id="36" name="Rectangle 35">
            <a:extLst>
              <a:ext uri="{FF2B5EF4-FFF2-40B4-BE49-F238E27FC236}">
                <a16:creationId xmlns:a16="http://schemas.microsoft.com/office/drawing/2014/main" id="{0B78281C-48A1-3756-03FC-1CF64EDBB6A4}"/>
              </a:ext>
            </a:extLst>
          </p:cNvPr>
          <p:cNvSpPr/>
          <p:nvPr/>
        </p:nvSpPr>
        <p:spPr>
          <a:xfrm>
            <a:off x="875254" y="1303349"/>
            <a:ext cx="6382353" cy="646331"/>
          </a:xfrm>
          <a:prstGeom prst="rect">
            <a:avLst/>
          </a:prstGeom>
        </p:spPr>
        <p:txBody>
          <a:bodyPr wrap="square" lIns="91440" tIns="45720" rIns="91440" bIns="45720" anchor="t">
            <a:spAutoFit/>
          </a:bodyPr>
          <a:lstStyle/>
          <a:p>
            <a:pPr marL="682625" lvl="2" eaLnBrk="0" fontAlgn="base" hangingPunct="0">
              <a:spcBef>
                <a:spcPct val="0"/>
              </a:spcBef>
              <a:spcAft>
                <a:spcPct val="0"/>
              </a:spcAft>
              <a:defRPr/>
            </a:pPr>
            <a:r>
              <a:rPr lang="en-US" sz="1200" dirty="0">
                <a:solidFill>
                  <a:srgbClr val="000000"/>
                </a:solidFill>
                <a:latin typeface="Arial"/>
                <a:cs typeface="Arial"/>
              </a:rPr>
              <a:t>Not all CMC features/functionality are defined in the Flight Line Maintenance Manual. It has been requested to define all of the features such as return to service testing.</a:t>
            </a:r>
            <a:endParaRPr lang="en-US" sz="1200" b="0" i="0" u="none" strike="noStrike" kern="1200" cap="none" spc="0" normalizeH="0" baseline="0" noProof="0" dirty="0">
              <a:ln>
                <a:noFill/>
              </a:ln>
              <a:solidFill>
                <a:srgbClr val="000000"/>
              </a:solidFill>
              <a:effectLst/>
              <a:uLnTx/>
              <a:uFillTx/>
              <a:latin typeface="Arial"/>
              <a:cs typeface="Arial"/>
            </a:endParaRPr>
          </a:p>
        </p:txBody>
      </p:sp>
      <p:sp>
        <p:nvSpPr>
          <p:cNvPr id="37" name="Rectangle 36">
            <a:extLst>
              <a:ext uri="{FF2B5EF4-FFF2-40B4-BE49-F238E27FC236}">
                <a16:creationId xmlns:a16="http://schemas.microsoft.com/office/drawing/2014/main" id="{440C570B-1937-3440-E499-75FB75B0233F}"/>
              </a:ext>
            </a:extLst>
          </p:cNvPr>
          <p:cNvSpPr/>
          <p:nvPr/>
        </p:nvSpPr>
        <p:spPr>
          <a:xfrm>
            <a:off x="875254" y="2326973"/>
            <a:ext cx="5962821" cy="276999"/>
          </a:xfrm>
          <a:prstGeom prst="rect">
            <a:avLst/>
          </a:prstGeom>
        </p:spPr>
        <p:txBody>
          <a:bodyPr wrap="square" lIns="91440" tIns="45720" rIns="91440" bIns="45720" anchor="t">
            <a:spAutoFit/>
          </a:bodyPr>
          <a:lstStyle/>
          <a:p>
            <a:pPr marL="682625" marR="0" lvl="2" defTabSz="914400" rtl="0" eaLnBrk="0" fontAlgn="base" latinLnBrk="0" hangingPunct="0">
              <a:lnSpc>
                <a:spcPct val="100000"/>
              </a:lnSpc>
              <a:spcBef>
                <a:spcPct val="0"/>
              </a:spcBef>
              <a:spcAft>
                <a:spcPct val="0"/>
              </a:spcAft>
              <a:buClrTx/>
              <a:buSzTx/>
              <a:tabLst/>
              <a:defRPr/>
            </a:pPr>
            <a:r>
              <a:rPr lang="en-US" sz="1200" dirty="0">
                <a:solidFill>
                  <a:srgbClr val="000000"/>
                </a:solidFill>
                <a:latin typeface="Arial"/>
              </a:rPr>
              <a:t>Communicate the plan / roadmap for creation</a:t>
            </a:r>
            <a:endPar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276E6383-E4FA-A711-038A-822EDF198C21}"/>
              </a:ext>
            </a:extLst>
          </p:cNvPr>
          <p:cNvSpPr/>
          <p:nvPr/>
        </p:nvSpPr>
        <p:spPr>
          <a:xfrm>
            <a:off x="855259" y="3202848"/>
            <a:ext cx="6725412" cy="1754326"/>
          </a:xfrm>
          <a:prstGeom prst="rect">
            <a:avLst/>
          </a:prstGeom>
        </p:spPr>
        <p:txBody>
          <a:bodyPr wrap="square" lIns="91440" tIns="45720" rIns="91440" bIns="45720" anchor="t">
            <a:spAutoFit/>
          </a:bodyPr>
          <a:lstStyle/>
          <a:p>
            <a:pPr marL="682625" lvl="2" eaLnBrk="0" fontAlgn="base" hangingPunct="0">
              <a:spcBef>
                <a:spcPct val="0"/>
              </a:spcBef>
              <a:spcAft>
                <a:spcPct val="0"/>
              </a:spcAf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682625" lvl="2">
              <a:spcBef>
                <a:spcPct val="0"/>
              </a:spcBef>
              <a:spcAft>
                <a:spcPct val="0"/>
              </a:spcAft>
              <a:defRPr/>
            </a:pPr>
            <a:r>
              <a:rPr lang="en-US" sz="1200" dirty="0">
                <a:solidFill>
                  <a:srgbClr val="000000"/>
                </a:solidFill>
                <a:latin typeface="Arial"/>
                <a:cs typeface="Arial"/>
              </a:rPr>
              <a:t>Honeywell started collecting data for the document to include CMC functions not included in the FLMM in June. During that process we determined it was a much larger task than originally planned. </a:t>
            </a:r>
            <a:endParaRPr lang="en-US">
              <a:solidFill>
                <a:srgbClr val="000000"/>
              </a:solidFill>
              <a:latin typeface="Calibri" panose="020F0502020204030204"/>
              <a:cs typeface="Calibri" panose="020F0502020204030204"/>
            </a:endParaRPr>
          </a:p>
          <a:p>
            <a:pPr marL="682625" lvl="2">
              <a:spcBef>
                <a:spcPct val="0"/>
              </a:spcBef>
              <a:spcAft>
                <a:spcPct val="0"/>
              </a:spcAft>
              <a:defRPr/>
            </a:pPr>
            <a:r>
              <a:rPr lang="en-US" sz="1200" dirty="0">
                <a:solidFill>
                  <a:srgbClr val="000000"/>
                </a:solidFill>
                <a:latin typeface="Arial"/>
                <a:cs typeface="Arial"/>
              </a:rPr>
              <a:t>Honeywell is developing the roadmap to create the document</a:t>
            </a:r>
            <a:r>
              <a:rPr lang="en-US" sz="1200">
                <a:solidFill>
                  <a:srgbClr val="000000"/>
                </a:solidFill>
                <a:latin typeface="Arial"/>
                <a:cs typeface="Arial"/>
              </a:rPr>
              <a:t> or add it to the FLMM</a:t>
            </a:r>
            <a:r>
              <a:rPr lang="en-US" sz="1200" dirty="0">
                <a:solidFill>
                  <a:srgbClr val="000000"/>
                </a:solidFill>
                <a:latin typeface="Arial"/>
                <a:cs typeface="Arial"/>
              </a:rPr>
              <a:t>. </a:t>
            </a:r>
          </a:p>
          <a:p>
            <a:pPr marL="682625" lvl="2">
              <a:spcBef>
                <a:spcPct val="0"/>
              </a:spcBef>
              <a:spcAft>
                <a:spcPct val="0"/>
              </a:spcAft>
              <a:defRPr/>
            </a:pPr>
            <a:r>
              <a:rPr lang="en-US" sz="1200" dirty="0">
                <a:solidFill>
                  <a:srgbClr val="000000"/>
                </a:solidFill>
                <a:latin typeface="Arial"/>
                <a:cs typeface="Arial"/>
              </a:rPr>
              <a:t>Engineering and Tech Pubs teams are working together to capture images and steps for these functions.</a:t>
            </a:r>
            <a:endParaRPr lang="en-US"/>
          </a:p>
          <a:p>
            <a:pPr marL="682625" marR="0" lvl="2" defTabSz="914400" rtl="0" eaLnBrk="0" fontAlgn="base" latinLnBrk="0" hangingPunct="0">
              <a:lnSpc>
                <a:spcPct val="100000"/>
              </a:lnSpc>
              <a:spcBef>
                <a:spcPct val="0"/>
              </a:spcBef>
              <a:spcAft>
                <a:spcPct val="0"/>
              </a:spcAft>
              <a:buClrTx/>
              <a:buSzTx/>
              <a:tabLst/>
              <a:defRPr/>
            </a:pPr>
            <a:endParaRPr lang="en-US" sz="1200" dirty="0">
              <a:latin typeface="Arial"/>
              <a:cs typeface="Arial"/>
            </a:endParaRPr>
          </a:p>
          <a:p>
            <a:pPr marL="682625" lvl="2" eaLnBrk="0" fontAlgn="base" hangingPunct="0">
              <a:spcBef>
                <a:spcPct val="0"/>
              </a:spcBef>
              <a:spcAft>
                <a:spcPct val="0"/>
              </a:spcAft>
              <a:defRPr/>
            </a:pPr>
            <a:endParaRPr lang="en-US" sz="1200" dirty="0">
              <a:latin typeface="Arial"/>
              <a:cs typeface="Arial"/>
            </a:endParaRPr>
          </a:p>
        </p:txBody>
      </p:sp>
      <p:sp>
        <p:nvSpPr>
          <p:cNvPr id="39" name="TextBox 38">
            <a:extLst>
              <a:ext uri="{FF2B5EF4-FFF2-40B4-BE49-F238E27FC236}">
                <a16:creationId xmlns:a16="http://schemas.microsoft.com/office/drawing/2014/main" id="{913977E9-6546-0C54-04BD-878BE1EB1FE9}"/>
              </a:ext>
            </a:extLst>
          </p:cNvPr>
          <p:cNvSpPr txBox="1"/>
          <p:nvPr/>
        </p:nvSpPr>
        <p:spPr>
          <a:xfrm>
            <a:off x="7815498" y="5011250"/>
            <a:ext cx="2728413" cy="276999"/>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Arial"/>
                <a:cs typeface="Arial"/>
              </a:rPr>
              <a:t>Pilatus</a:t>
            </a:r>
            <a:endParaRPr lang="en-US" sz="1200" b="0" i="0" u="none" strike="noStrike" kern="1200" cap="none" spc="0" normalizeH="0" baseline="0" noProof="0" dirty="0">
              <a:ln>
                <a:noFill/>
              </a:ln>
              <a:solidFill>
                <a:srgbClr val="000000"/>
              </a:solidFill>
              <a:effectLst/>
              <a:uLnTx/>
              <a:uFillTx/>
              <a:latin typeface="Arial" panose="020B0604020202020204" pitchFamily="34" charset="0"/>
              <a:cs typeface="Arial"/>
            </a:endParaRPr>
          </a:p>
        </p:txBody>
      </p:sp>
      <p:sp>
        <p:nvSpPr>
          <p:cNvPr id="31" name="TextBox 30">
            <a:extLst>
              <a:ext uri="{FF2B5EF4-FFF2-40B4-BE49-F238E27FC236}">
                <a16:creationId xmlns:a16="http://schemas.microsoft.com/office/drawing/2014/main" id="{CA76E463-29F6-CD5F-ABB7-5FB61FBCE36A}"/>
              </a:ext>
            </a:extLst>
          </p:cNvPr>
          <p:cNvSpPr txBox="1"/>
          <p:nvPr/>
        </p:nvSpPr>
        <p:spPr>
          <a:xfrm>
            <a:off x="8278946" y="1539264"/>
            <a:ext cx="560254"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GCC</a:t>
            </a:r>
          </a:p>
        </p:txBody>
      </p:sp>
      <p:sp>
        <p:nvSpPr>
          <p:cNvPr id="19" name="TextBox 18">
            <a:extLst>
              <a:ext uri="{FF2B5EF4-FFF2-40B4-BE49-F238E27FC236}">
                <a16:creationId xmlns:a16="http://schemas.microsoft.com/office/drawing/2014/main" id="{B9C60278-9098-FD79-BBF5-2CB3400807CB}"/>
              </a:ext>
            </a:extLst>
          </p:cNvPr>
          <p:cNvSpPr txBox="1"/>
          <p:nvPr/>
        </p:nvSpPr>
        <p:spPr>
          <a:xfrm>
            <a:off x="3199970" y="115162"/>
            <a:ext cx="6982463" cy="369332"/>
          </a:xfrm>
          <a:prstGeom prst="rect">
            <a:avLst/>
          </a:prstGeom>
          <a:noFill/>
        </p:spPr>
        <p:txBody>
          <a:bodyPr wrap="square" lIns="91440" tIns="45720" rIns="91440" bIns="45720" rtlCol="0" anchor="t">
            <a:spAutoFit/>
          </a:bodyPr>
          <a:lstStyle/>
          <a:p>
            <a:pPr eaLnBrk="0" fontAlgn="base" hangingPunct="0">
              <a:spcBef>
                <a:spcPct val="0"/>
              </a:spcBef>
              <a:spcAft>
                <a:spcPct val="0"/>
              </a:spcAft>
              <a:buSzPct val="90000"/>
              <a:defRPr/>
            </a:pPr>
            <a:r>
              <a:rPr lang="en-US" b="1" dirty="0">
                <a:solidFill>
                  <a:srgbClr val="000000"/>
                </a:solidFill>
                <a:latin typeface="Arial"/>
              </a:rPr>
              <a:t>3055- Create CMC user guide</a:t>
            </a:r>
            <a:endParaRPr lang="pt-BR" sz="1800" b="1" i="0" u="none" strike="noStrike" kern="1200" cap="none" spc="0" normalizeH="0" baseline="0" noProof="0" dirty="0">
              <a:ln>
                <a:noFill/>
              </a:ln>
              <a:solidFill>
                <a:srgbClr val="000000"/>
              </a:solidFill>
              <a:effectLst/>
              <a:uLnTx/>
              <a:uFillTx/>
              <a:latin typeface="Arial"/>
              <a:cs typeface="Arial"/>
            </a:endParaRPr>
          </a:p>
        </p:txBody>
      </p:sp>
      <p:sp>
        <p:nvSpPr>
          <p:cNvPr id="40" name="TextBox 39">
            <a:extLst>
              <a:ext uri="{FF2B5EF4-FFF2-40B4-BE49-F238E27FC236}">
                <a16:creationId xmlns:a16="http://schemas.microsoft.com/office/drawing/2014/main" id="{C35D52CD-1AA5-35B8-D02C-021E901CA6D7}"/>
              </a:ext>
            </a:extLst>
          </p:cNvPr>
          <p:cNvSpPr txBox="1"/>
          <p:nvPr/>
        </p:nvSpPr>
        <p:spPr>
          <a:xfrm>
            <a:off x="8704673" y="4367614"/>
            <a:ext cx="720213" cy="276999"/>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latin typeface="Arial"/>
                <a:cs typeface="Arial"/>
              </a:rPr>
              <a:t>CMC</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Rectangle 23">
            <a:extLst>
              <a:ext uri="{FF2B5EF4-FFF2-40B4-BE49-F238E27FC236}">
                <a16:creationId xmlns:a16="http://schemas.microsoft.com/office/drawing/2014/main" id="{918078F4-3A02-5793-81F0-3CD00D4ED60A}"/>
              </a:ext>
            </a:extLst>
          </p:cNvPr>
          <p:cNvSpPr>
            <a:spLocks noChangeArrowheads="1"/>
          </p:cNvSpPr>
          <p:nvPr/>
        </p:nvSpPr>
        <p:spPr bwMode="auto">
          <a:xfrm>
            <a:off x="6922389" y="6464368"/>
            <a:ext cx="4118435" cy="215444"/>
          </a:xfrm>
          <a:prstGeom prst="rect">
            <a:avLst/>
          </a:prstGeom>
          <a:noFill/>
          <a:ln>
            <a:noFill/>
          </a:ln>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000" dirty="0">
                <a:solidFill>
                  <a:schemeClr val="accent3"/>
                </a:solidFill>
                <a:latin typeface="+mn-lt"/>
                <a:cs typeface="Arial" panose="020B0604020202020204" pitchFamily="34" charset="0"/>
              </a:rPr>
              <a:t>Honeywell Confidential - ©2024 by Honeywell International Inc. All rights reserved.</a:t>
            </a:r>
          </a:p>
        </p:txBody>
      </p:sp>
      <p:pic>
        <p:nvPicPr>
          <p:cNvPr id="4" name="Picture 3" descr="A screenshot of a computer&#10;&#10;Description automatically generated">
            <a:extLst>
              <a:ext uri="{FF2B5EF4-FFF2-40B4-BE49-F238E27FC236}">
                <a16:creationId xmlns:a16="http://schemas.microsoft.com/office/drawing/2014/main" id="{6CEF8FDD-B625-BFBF-4EF9-7F0BE9C51448}"/>
              </a:ext>
            </a:extLst>
          </p:cNvPr>
          <p:cNvPicPr>
            <a:picLocks noChangeAspect="1"/>
          </p:cNvPicPr>
          <p:nvPr/>
        </p:nvPicPr>
        <p:blipFill>
          <a:blip r:embed="rId9"/>
          <a:stretch>
            <a:fillRect/>
          </a:stretch>
        </p:blipFill>
        <p:spPr>
          <a:xfrm>
            <a:off x="7914005" y="1932940"/>
            <a:ext cx="2165350" cy="2433320"/>
          </a:xfrm>
          <a:prstGeom prst="rect">
            <a:avLst/>
          </a:prstGeom>
        </p:spPr>
      </p:pic>
      <p:sp>
        <p:nvSpPr>
          <p:cNvPr id="7" name="BJPseudoFooter">
            <a:extLst>
              <a:ext uri="{FF2B5EF4-FFF2-40B4-BE49-F238E27FC236}">
                <a16:creationId xmlns:a16="http://schemas.microsoft.com/office/drawing/2014/main" id="{F88DB40F-6544-1DD5-D3C3-D7A32DD0E43F}"/>
              </a:ext>
            </a:extLst>
          </p:cNvPr>
          <p:cNvSpPr txBox="1"/>
          <p:nvPr>
            <p:custDataLst>
              <p:tags r:id="rId3"/>
            </p:custDataLst>
          </p:nvPr>
        </p:nvSpPr>
        <p:spPr>
          <a:xfrm>
            <a:off x="127000" y="6645245"/>
            <a:ext cx="11938000" cy="200055"/>
          </a:xfrm>
          <a:prstGeom prst="rect">
            <a:avLst/>
          </a:prstGeom>
          <a:noFill/>
        </p:spPr>
        <p:txBody>
          <a:bodyPr vert="horz" rtlCol="0">
            <a:spAutoFit/>
          </a:bodyPr>
          <a:lstStyle/>
          <a:p>
            <a:r>
              <a:rPr lang="en-US" sz="700">
                <a:solidFill>
                  <a:srgbClr val="7F7F7F"/>
                </a:solidFill>
                <a:latin typeface="Arial" panose="020B0604020202020204" pitchFamily="34" charset="0"/>
              </a:rPr>
              <a:t>Honeywell Internal</a:t>
            </a:r>
          </a:p>
        </p:txBody>
      </p:sp>
    </p:spTree>
    <p:extLst>
      <p:ext uri="{BB962C8B-B14F-4D97-AF65-F5344CB8AC3E}">
        <p14:creationId xmlns:p14="http://schemas.microsoft.com/office/powerpoint/2010/main" val="3280203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t4FmLnOvVP8yqFGO1keXA"/>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4FE2A5FCB4A40879E88ECF8489FD4" ma:contentTypeVersion="16" ma:contentTypeDescription="Create a new document." ma:contentTypeScope="" ma:versionID="2d6054e718a6b3d49ddabad75901d3f1">
  <xsd:schema xmlns:xsd="http://www.w3.org/2001/XMLSchema" xmlns:xs="http://www.w3.org/2001/XMLSchema" xmlns:p="http://schemas.microsoft.com/office/2006/metadata/properties" xmlns:ns2="5c9ad062-aa00-492d-a75b-e00dca3b3d0f" xmlns:ns3="0dab3b79-5a11-4a79-9b08-3bd2d79ac80f" xmlns:ns4="213af126-92eb-4bb5-8bfd-1661103a2928" targetNamespace="http://schemas.microsoft.com/office/2006/metadata/properties" ma:root="true" ma:fieldsID="5b1465dfc66d7d380ed0c709667da3b6" ns2:_="" ns3:_="" ns4:_="">
    <xsd:import namespace="5c9ad062-aa00-492d-a75b-e00dca3b3d0f"/>
    <xsd:import namespace="0dab3b79-5a11-4a79-9b08-3bd2d79ac80f"/>
    <xsd:import namespace="213af126-92eb-4bb5-8bfd-1661103a29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ad062-aa00-492d-a75b-e00dca3b3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bc46713-8fa2-488a-ac8b-ad618560c9d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b3b79-5a11-4a79-9b08-3bd2d79ac8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f126-92eb-4bb5-8bfd-1661103a292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8bf28e-e1e2-4321-b4d7-8a8cbe31736a}" ma:internalName="TaxCatchAll" ma:showField="CatchAllData" ma:web="0dab3b79-5a11-4a79-9b08-3bd2d79ac8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3af126-92eb-4bb5-8bfd-1661103a2928" xsi:nil="true"/>
    <lcf76f155ced4ddcb4097134ff3c332f xmlns="5c9ad062-aa00-492d-a75b-e00dca3b3d0f">
      <Terms xmlns="http://schemas.microsoft.com/office/infopath/2007/PartnerControls"/>
    </lcf76f155ced4ddcb4097134ff3c332f>
  </documentManagement>
</p:properties>
</file>

<file path=customXml/item4.xml><?xml version="1.0" encoding="utf-8"?>
<sisl xmlns:xsd="http://www.w3.org/2001/XMLSchema" xmlns:xsi="http://www.w3.org/2001/XMLSchema-instance" xmlns="http://www.boldonjames.com/2008/01/sie/internal/label" sislVersion="0" policy="bf276872-af07-4968-a71d-1c83e80bd0bf" origin="userSelected">
  <element uid="id_protectivemarking_protect" value=""/>
</sisl>
</file>

<file path=customXml/itemProps1.xml><?xml version="1.0" encoding="utf-8"?>
<ds:datastoreItem xmlns:ds="http://schemas.openxmlformats.org/officeDocument/2006/customXml" ds:itemID="{9BE356E2-9A8C-4455-A861-D28333FE5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ad062-aa00-492d-a75b-e00dca3b3d0f"/>
    <ds:schemaRef ds:uri="0dab3b79-5a11-4a79-9b08-3bd2d79ac80f"/>
    <ds:schemaRef ds:uri="213af126-92eb-4bb5-8bfd-1661103a2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83BB7F-5CE4-44EB-B165-F048AC545D3C}">
  <ds:schemaRefs>
    <ds:schemaRef ds:uri="http://schemas.microsoft.com/sharepoint/v3/contenttype/forms"/>
  </ds:schemaRefs>
</ds:datastoreItem>
</file>

<file path=customXml/itemProps3.xml><?xml version="1.0" encoding="utf-8"?>
<ds:datastoreItem xmlns:ds="http://schemas.openxmlformats.org/officeDocument/2006/customXml" ds:itemID="{8BE99EFC-7967-4C8A-AD62-BC179E64DAF8}">
  <ds:schemaRefs>
    <ds:schemaRef ds:uri="http://schemas.microsoft.com/office/2006/documentManagement/types"/>
    <ds:schemaRef ds:uri="213af126-92eb-4bb5-8bfd-1661103a2928"/>
    <ds:schemaRef ds:uri="0dab3b79-5a11-4a79-9b08-3bd2d79ac80f"/>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5c9ad062-aa00-492d-a75b-e00dca3b3d0f"/>
    <ds:schemaRef ds:uri="http://schemas.microsoft.com/office/2006/metadata/properties"/>
  </ds:schemaRefs>
</ds:datastoreItem>
</file>

<file path=customXml/itemProps4.xml><?xml version="1.0" encoding="utf-8"?>
<ds:datastoreItem xmlns:ds="http://schemas.openxmlformats.org/officeDocument/2006/customXml" ds:itemID="{CDBDDFFE-6739-4D37-8B1E-18DF552333E0}">
  <ds:schemaRefs>
    <ds:schemaRef ds:uri="http://www.boldonjames.com/2008/01/sie/internal/label"/>
    <ds:schemaRef ds:uri="http://www.w3.org/2001/XMLSchema"/>
  </ds:schemaRefs>
</ds:datastoreItem>
</file>

<file path=docMetadata/LabelInfo.xml><?xml version="1.0" encoding="utf-8"?>
<clbl:labelList xmlns:clbl="http://schemas.microsoft.com/office/2020/mipLabelMetadata">
  <clbl:label id="{d546e5e1-5d42-4630-bacd-c69bfdcbd5e8}" enabled="1" method="Standard" siteId="{96ece526-9c7d-48b0-8daf-8b93c90a5d18}" removed="0"/>
</clbl:labelList>
</file>

<file path=docProps/app.xml><?xml version="1.0" encoding="utf-8"?>
<Properties xmlns="http://schemas.openxmlformats.org/officeDocument/2006/extended-properties" xmlns:vt="http://schemas.openxmlformats.org/officeDocument/2006/docPropsVTypes">
  <TotalTime>895</TotalTime>
  <Words>4549</Words>
  <Application>Microsoft Office PowerPoint</Application>
  <PresentationFormat>Widescreen</PresentationFormat>
  <Paragraphs>669</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-apple-system</vt:lpstr>
      <vt:lpstr>Aptos</vt:lpstr>
      <vt:lpstr>Arial</vt:lpstr>
      <vt:lpstr>Arial Black</vt:lpstr>
      <vt:lpstr>Calibri</vt:lpstr>
      <vt:lpstr>Calibri Light</vt:lpstr>
      <vt:lpstr>Times New Roman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Honeywell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Riper, Rich (AZ75 2H28)</dc:creator>
  <cp:lastModifiedBy>Fowler, Sean</cp:lastModifiedBy>
  <cp:revision>170</cp:revision>
  <dcterms:created xsi:type="dcterms:W3CDTF">2024-03-31T20:54:09Z</dcterms:created>
  <dcterms:modified xsi:type="dcterms:W3CDTF">2024-11-12T21:56:23Z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0x0101000234FE2A5FCB4A40879E88ECF8489FD4</vt:lpwstr>
  </property>
  <property fmtid="{D5CDD505-2E9C-101B-9397-08002B2CF9AE}" pid="3" name="MediaServiceImageTags">
    <vt:lpwstr/>
  </property>
  <property fmtid="{D5CDD505-2E9C-101B-9397-08002B2CF9AE}" pid="4" name="docIndexRef">
    <vt:lpwstr>234c3cf3-1a54-4dfb-bad6-18ddea3e3aca</vt:lpwstr>
  </property>
  <property fmtid="{D5CDD505-2E9C-101B-9397-08002B2CF9AE}" pid="5" name="bjSaver">
    <vt:lpwstr>6w4hS5cxGUp8N5ia36iPFH+kJinqpggi</vt:lpwstr>
  </property>
  <property fmtid="{D5CDD505-2E9C-101B-9397-08002B2CF9AE}" pid="6" name="bjDocumentSecurityLabel">
    <vt:lpwstr>Honeywell Internal</vt:lpwstr>
  </property>
  <property fmtid="{D5CDD505-2E9C-101B-9397-08002B2CF9AE}" pid="7" name="bjDocumentLabelXML-0">
    <vt:lpwstr>ames.com/2008/01/sie/internal/label"&gt;&lt;element uid="id_protectivemarking_protect" value="" /&gt;&lt;/sisl&gt;</vt:lpwstr>
  </property>
  <property fmtid="{D5CDD505-2E9C-101B-9397-08002B2CF9AE}" pid="8" name="bjSlideMasterFooterText">
    <vt:lpwstr>Honeywell Internal</vt:lpwstr>
  </property>
  <property fmtid="{D5CDD505-2E9C-101B-9397-08002B2CF9AE}" pid="9" name="bjDocumentLabelXML">
    <vt:lpwstr>&lt;?xml version="1.0" encoding="us-ascii"?&gt;&lt;sisl xmlns:xsd="http://www.w3.org/2001/XMLSchema" xmlns:xsi="http://www.w3.org/2001/XMLSchema-instance" sislVersion="0" policy="bf276872-af07-4968-a71d-1c83e80bd0bf" origin="userSelected" xmlns="http://www.boldonj</vt:lpwstr>
  </property>
  <property fmtid="{D5CDD505-2E9C-101B-9397-08002B2CF9AE}" pid="10" name="BJClassification">
    <vt:lpwstr>Honeywell Internal</vt:lpwstr>
  </property>
</Properties>
</file>